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4"/>
    <p:sldMasterId id="2147483712" r:id="rId5"/>
    <p:sldMasterId id="2147483678" r:id="rId6"/>
  </p:sldMasterIdLst>
  <p:notesMasterIdLst>
    <p:notesMasterId r:id="rId27"/>
  </p:notesMasterIdLst>
  <p:sldIdLst>
    <p:sldId id="256" r:id="rId7"/>
    <p:sldId id="288" r:id="rId8"/>
    <p:sldId id="289" r:id="rId9"/>
    <p:sldId id="266" r:id="rId10"/>
    <p:sldId id="261" r:id="rId11"/>
    <p:sldId id="272" r:id="rId12"/>
    <p:sldId id="274" r:id="rId13"/>
    <p:sldId id="275" r:id="rId14"/>
    <p:sldId id="264" r:id="rId15"/>
    <p:sldId id="269" r:id="rId16"/>
    <p:sldId id="270" r:id="rId17"/>
    <p:sldId id="281" r:id="rId18"/>
    <p:sldId id="282" r:id="rId19"/>
    <p:sldId id="283" r:id="rId20"/>
    <p:sldId id="279" r:id="rId21"/>
    <p:sldId id="287" r:id="rId22"/>
    <p:sldId id="280" r:id="rId23"/>
    <p:sldId id="271" r:id="rId24"/>
    <p:sldId id="290" r:id="rId25"/>
    <p:sldId id="25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364C"/>
    <a:srgbClr val="009CA6"/>
    <a:srgbClr val="FF9E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34AE0-3684-3C52-277B-B9D81C95D73C}" v="540" dt="2024-03-11T17:23:02.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3"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Cox" userId="S::jonathan.cox@citizenswales.org.uk::7b806049-747c-4b8e-a8a2-fb97c60f5446" providerId="AD" clId="Web-{3C534AE0-3684-3C52-277B-B9D81C95D73C}"/>
    <pc:docChg chg="modSld">
      <pc:chgData name="Jonathan Cox" userId="S::jonathan.cox@citizenswales.org.uk::7b806049-747c-4b8e-a8a2-fb97c60f5446" providerId="AD" clId="Web-{3C534AE0-3684-3C52-277B-B9D81C95D73C}" dt="2024-03-11T17:23:02.918" v="557" actId="1076"/>
      <pc:docMkLst>
        <pc:docMk/>
      </pc:docMkLst>
      <pc:sldChg chg="modSp">
        <pc:chgData name="Jonathan Cox" userId="S::jonathan.cox@citizenswales.org.uk::7b806049-747c-4b8e-a8a2-fb97c60f5446" providerId="AD" clId="Web-{3C534AE0-3684-3C52-277B-B9D81C95D73C}" dt="2024-03-11T17:18:34.543" v="536" actId="20577"/>
        <pc:sldMkLst>
          <pc:docMk/>
          <pc:sldMk cId="3870288149" sldId="257"/>
        </pc:sldMkLst>
        <pc:spChg chg="mod">
          <ac:chgData name="Jonathan Cox" userId="S::jonathan.cox@citizenswales.org.uk::7b806049-747c-4b8e-a8a2-fb97c60f5446" providerId="AD" clId="Web-{3C534AE0-3684-3C52-277B-B9D81C95D73C}" dt="2024-03-11T17:18:34.543" v="536" actId="20577"/>
          <ac:spMkLst>
            <pc:docMk/>
            <pc:sldMk cId="3870288149" sldId="257"/>
            <ac:spMk id="5" creationId="{4BB93A81-8AF6-7797-2716-BC8128426829}"/>
          </ac:spMkLst>
        </pc:spChg>
      </pc:sldChg>
      <pc:sldChg chg="modSp">
        <pc:chgData name="Jonathan Cox" userId="S::jonathan.cox@citizenswales.org.uk::7b806049-747c-4b8e-a8a2-fb97c60f5446" providerId="AD" clId="Web-{3C534AE0-3684-3C52-277B-B9D81C95D73C}" dt="2024-03-11T17:14:16.982" v="442" actId="20577"/>
        <pc:sldMkLst>
          <pc:docMk/>
          <pc:sldMk cId="304918479" sldId="279"/>
        </pc:sldMkLst>
        <pc:spChg chg="mod">
          <ac:chgData name="Jonathan Cox" userId="S::jonathan.cox@citizenswales.org.uk::7b806049-747c-4b8e-a8a2-fb97c60f5446" providerId="AD" clId="Web-{3C534AE0-3684-3C52-277B-B9D81C95D73C}" dt="2024-03-11T17:14:16.982" v="442" actId="20577"/>
          <ac:spMkLst>
            <pc:docMk/>
            <pc:sldMk cId="304918479" sldId="279"/>
            <ac:spMk id="16" creationId="{7C0358B5-5A54-E9E0-1182-152C52B94F98}"/>
          </ac:spMkLst>
        </pc:spChg>
      </pc:sldChg>
      <pc:sldChg chg="modSp">
        <pc:chgData name="Jonathan Cox" userId="S::jonathan.cox@citizenswales.org.uk::7b806049-747c-4b8e-a8a2-fb97c60f5446" providerId="AD" clId="Web-{3C534AE0-3684-3C52-277B-B9D81C95D73C}" dt="2024-03-11T17:20:10.611" v="538" actId="20577"/>
        <pc:sldMkLst>
          <pc:docMk/>
          <pc:sldMk cId="289887194" sldId="281"/>
        </pc:sldMkLst>
        <pc:spChg chg="mod">
          <ac:chgData name="Jonathan Cox" userId="S::jonathan.cox@citizenswales.org.uk::7b806049-747c-4b8e-a8a2-fb97c60f5446" providerId="AD" clId="Web-{3C534AE0-3684-3C52-277B-B9D81C95D73C}" dt="2024-03-11T17:20:10.611" v="538" actId="20577"/>
          <ac:spMkLst>
            <pc:docMk/>
            <pc:sldMk cId="289887194" sldId="281"/>
            <ac:spMk id="4" creationId="{1BEF6BEC-AA95-40DA-92CC-C50BEFEEB3F7}"/>
          </ac:spMkLst>
        </pc:spChg>
      </pc:sldChg>
      <pc:sldChg chg="modSp">
        <pc:chgData name="Jonathan Cox" userId="S::jonathan.cox@citizenswales.org.uk::7b806049-747c-4b8e-a8a2-fb97c60f5446" providerId="AD" clId="Web-{3C534AE0-3684-3C52-277B-B9D81C95D73C}" dt="2024-03-11T17:22:35.573" v="551" actId="20577"/>
        <pc:sldMkLst>
          <pc:docMk/>
          <pc:sldMk cId="2013562495" sldId="282"/>
        </pc:sldMkLst>
        <pc:spChg chg="mod">
          <ac:chgData name="Jonathan Cox" userId="S::jonathan.cox@citizenswales.org.uk::7b806049-747c-4b8e-a8a2-fb97c60f5446" providerId="AD" clId="Web-{3C534AE0-3684-3C52-277B-B9D81C95D73C}" dt="2024-03-11T17:22:35.573" v="551" actId="20577"/>
          <ac:spMkLst>
            <pc:docMk/>
            <pc:sldMk cId="2013562495" sldId="282"/>
            <ac:spMk id="4" creationId="{923427D5-1876-BD4F-663A-206A97BEB21C}"/>
          </ac:spMkLst>
        </pc:spChg>
      </pc:sldChg>
      <pc:sldChg chg="modSp">
        <pc:chgData name="Jonathan Cox" userId="S::jonathan.cox@citizenswales.org.uk::7b806049-747c-4b8e-a8a2-fb97c60f5446" providerId="AD" clId="Web-{3C534AE0-3684-3C52-277B-B9D81C95D73C}" dt="2024-03-11T17:23:02.918" v="557" actId="1076"/>
        <pc:sldMkLst>
          <pc:docMk/>
          <pc:sldMk cId="2037241626" sldId="283"/>
        </pc:sldMkLst>
        <pc:spChg chg="mod">
          <ac:chgData name="Jonathan Cox" userId="S::jonathan.cox@citizenswales.org.uk::7b806049-747c-4b8e-a8a2-fb97c60f5446" providerId="AD" clId="Web-{3C534AE0-3684-3C52-277B-B9D81C95D73C}" dt="2024-03-11T17:23:02.918" v="557" actId="1076"/>
          <ac:spMkLst>
            <pc:docMk/>
            <pc:sldMk cId="2037241626" sldId="283"/>
            <ac:spMk id="4" creationId="{981604A3-1895-3AC9-11D2-78DBEC111006}"/>
          </ac:spMkLst>
        </pc:spChg>
      </pc:sldChg>
      <pc:sldChg chg="addSp delSp modSp">
        <pc:chgData name="Jonathan Cox" userId="S::jonathan.cox@citizenswales.org.uk::7b806049-747c-4b8e-a8a2-fb97c60f5446" providerId="AD" clId="Web-{3C534AE0-3684-3C52-277B-B9D81C95D73C}" dt="2024-03-11T17:13:26.635" v="401" actId="20577"/>
        <pc:sldMkLst>
          <pc:docMk/>
          <pc:sldMk cId="571385204" sldId="287"/>
        </pc:sldMkLst>
        <pc:spChg chg="del">
          <ac:chgData name="Jonathan Cox" userId="S::jonathan.cox@citizenswales.org.uk::7b806049-747c-4b8e-a8a2-fb97c60f5446" providerId="AD" clId="Web-{3C534AE0-3684-3C52-277B-B9D81C95D73C}" dt="2024-03-11T16:57:30.392" v="0"/>
          <ac:spMkLst>
            <pc:docMk/>
            <pc:sldMk cId="571385204" sldId="287"/>
            <ac:spMk id="4" creationId="{CC1451AB-A287-EDD4-2844-10DCF5A29C82}"/>
          </ac:spMkLst>
        </pc:spChg>
        <pc:spChg chg="add mod">
          <ac:chgData name="Jonathan Cox" userId="S::jonathan.cox@citizenswales.org.uk::7b806049-747c-4b8e-a8a2-fb97c60f5446" providerId="AD" clId="Web-{3C534AE0-3684-3C52-277B-B9D81C95D73C}" dt="2024-03-11T17:09:00.104" v="198" actId="20577"/>
          <ac:spMkLst>
            <pc:docMk/>
            <pc:sldMk cId="571385204" sldId="287"/>
            <ac:spMk id="7" creationId="{B918EE61-C886-E0F4-68B4-AAD55E453DBB}"/>
          </ac:spMkLst>
        </pc:spChg>
        <pc:spChg chg="mod">
          <ac:chgData name="Jonathan Cox" userId="S::jonathan.cox@citizenswales.org.uk::7b806049-747c-4b8e-a8a2-fb97c60f5446" providerId="AD" clId="Web-{3C534AE0-3684-3C52-277B-B9D81C95D73C}" dt="2024-03-11T16:59:48.213" v="34" actId="20577"/>
          <ac:spMkLst>
            <pc:docMk/>
            <pc:sldMk cId="571385204" sldId="287"/>
            <ac:spMk id="15" creationId="{C88C3D77-F47E-04D9-8491-441440E73C40}"/>
          </ac:spMkLst>
        </pc:spChg>
        <pc:spChg chg="mod">
          <ac:chgData name="Jonathan Cox" userId="S::jonathan.cox@citizenswales.org.uk::7b806049-747c-4b8e-a8a2-fb97c60f5446" providerId="AD" clId="Web-{3C534AE0-3684-3C52-277B-B9D81C95D73C}" dt="2024-03-11T17:13:26.635" v="401" actId="20577"/>
          <ac:spMkLst>
            <pc:docMk/>
            <pc:sldMk cId="571385204" sldId="287"/>
            <ac:spMk id="16" creationId="{7C0358B5-5A54-E9E0-1182-152C52B94F98}"/>
          </ac:spMkLst>
        </pc:spChg>
        <pc:picChg chg="add mod ord">
          <ac:chgData name="Jonathan Cox" userId="S::jonathan.cox@citizenswales.org.uk::7b806049-747c-4b8e-a8a2-fb97c60f5446" providerId="AD" clId="Web-{3C534AE0-3684-3C52-277B-B9D81C95D73C}" dt="2024-03-11T16:58:05.394" v="8" actId="1076"/>
          <ac:picMkLst>
            <pc:docMk/>
            <pc:sldMk cId="571385204" sldId="287"/>
            <ac:picMk id="5" creationId="{BCC86D93-3548-F325-A5AB-9090004D696F}"/>
          </ac:picMkLst>
        </pc:picChg>
      </pc:sldChg>
      <pc:sldChg chg="modSp">
        <pc:chgData name="Jonathan Cox" userId="S::jonathan.cox@citizenswales.org.uk::7b806049-747c-4b8e-a8a2-fb97c60f5446" providerId="AD" clId="Web-{3C534AE0-3684-3C52-277B-B9D81C95D73C}" dt="2024-03-11T17:16:06.066" v="477" actId="20577"/>
        <pc:sldMkLst>
          <pc:docMk/>
          <pc:sldMk cId="1096263668" sldId="290"/>
        </pc:sldMkLst>
        <pc:spChg chg="mod">
          <ac:chgData name="Jonathan Cox" userId="S::jonathan.cox@citizenswales.org.uk::7b806049-747c-4b8e-a8a2-fb97c60f5446" providerId="AD" clId="Web-{3C534AE0-3684-3C52-277B-B9D81C95D73C}" dt="2024-03-11T17:16:06.066" v="477" actId="20577"/>
          <ac:spMkLst>
            <pc:docMk/>
            <pc:sldMk cId="1096263668" sldId="290"/>
            <ac:spMk id="9" creationId="{6015FB4C-8640-BA41-9B00-194BFDF2DFAA}"/>
          </ac:spMkLst>
        </pc:spChg>
      </pc:sldChg>
    </pc:docChg>
  </pc:docChgLst>
  <pc:docChgLst>
    <pc:chgData name="Jonathan Cox" userId="S::jonathan.cox@citizenswales.org.uk::7b806049-747c-4b8e-a8a2-fb97c60f5446" providerId="AD" clId="Web-{64B1EF96-2F51-4593-F770-2ACFCB5C6A38}"/>
    <pc:docChg chg="delSld">
      <pc:chgData name="Jonathan Cox" userId="S::jonathan.cox@citizenswales.org.uk::7b806049-747c-4b8e-a8a2-fb97c60f5446" providerId="AD" clId="Web-{64B1EF96-2F51-4593-F770-2ACFCB5C6A38}" dt="2023-11-28T00:07:06.307" v="5"/>
      <pc:docMkLst>
        <pc:docMk/>
      </pc:docMkLst>
      <pc:sldChg chg="del">
        <pc:chgData name="Jonathan Cox" userId="S::jonathan.cox@citizenswales.org.uk::7b806049-747c-4b8e-a8a2-fb97c60f5446" providerId="AD" clId="Web-{64B1EF96-2F51-4593-F770-2ACFCB5C6A38}" dt="2023-11-28T00:07:06.307" v="5"/>
        <pc:sldMkLst>
          <pc:docMk/>
          <pc:sldMk cId="561909717" sldId="276"/>
        </pc:sldMkLst>
      </pc:sldChg>
      <pc:sldChg chg="del">
        <pc:chgData name="Jonathan Cox" userId="S::jonathan.cox@citizenswales.org.uk::7b806049-747c-4b8e-a8a2-fb97c60f5446" providerId="AD" clId="Web-{64B1EF96-2F51-4593-F770-2ACFCB5C6A38}" dt="2023-11-28T00:06:56.603" v="3"/>
        <pc:sldMkLst>
          <pc:docMk/>
          <pc:sldMk cId="2158087659" sldId="277"/>
        </pc:sldMkLst>
      </pc:sldChg>
      <pc:sldChg chg="del">
        <pc:chgData name="Jonathan Cox" userId="S::jonathan.cox@citizenswales.org.uk::7b806049-747c-4b8e-a8a2-fb97c60f5446" providerId="AD" clId="Web-{64B1EF96-2F51-4593-F770-2ACFCB5C6A38}" dt="2023-11-28T00:06:56.603" v="1"/>
        <pc:sldMkLst>
          <pc:docMk/>
          <pc:sldMk cId="201922482" sldId="278"/>
        </pc:sldMkLst>
      </pc:sldChg>
      <pc:sldChg chg="del">
        <pc:chgData name="Jonathan Cox" userId="S::jonathan.cox@citizenswales.org.uk::7b806049-747c-4b8e-a8a2-fb97c60f5446" providerId="AD" clId="Web-{64B1EF96-2F51-4593-F770-2ACFCB5C6A38}" dt="2023-11-28T00:06:56.603" v="4"/>
        <pc:sldMkLst>
          <pc:docMk/>
          <pc:sldMk cId="1550296460" sldId="284"/>
        </pc:sldMkLst>
      </pc:sldChg>
      <pc:sldChg chg="del">
        <pc:chgData name="Jonathan Cox" userId="S::jonathan.cox@citizenswales.org.uk::7b806049-747c-4b8e-a8a2-fb97c60f5446" providerId="AD" clId="Web-{64B1EF96-2F51-4593-F770-2ACFCB5C6A38}" dt="2023-11-28T00:06:56.603" v="2"/>
        <pc:sldMkLst>
          <pc:docMk/>
          <pc:sldMk cId="377213490" sldId="285"/>
        </pc:sldMkLst>
      </pc:sldChg>
      <pc:sldChg chg="del">
        <pc:chgData name="Jonathan Cox" userId="S::jonathan.cox@citizenswales.org.uk::7b806049-747c-4b8e-a8a2-fb97c60f5446" providerId="AD" clId="Web-{64B1EF96-2F51-4593-F770-2ACFCB5C6A38}" dt="2023-11-28T00:06:56.587" v="0"/>
        <pc:sldMkLst>
          <pc:docMk/>
          <pc:sldMk cId="2130404587"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B5565-D46C-46FB-9E07-26E538EAADB6}" type="datetimeFigureOut">
              <a:rPr lang="en-GB" smtClean="0"/>
              <a:t>11/03/2024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80691-69DB-43B4-B32E-65E60B57663B}" type="slidenum">
              <a:rPr lang="en-GB" smtClean="0"/>
              <a:t>‹#›</a:t>
            </a:fld>
            <a:endParaRPr lang="en-GB"/>
          </a:p>
        </p:txBody>
      </p:sp>
    </p:spTree>
    <p:extLst>
      <p:ext uri="{BB962C8B-B14F-4D97-AF65-F5344CB8AC3E}">
        <p14:creationId xmlns:p14="http://schemas.microsoft.com/office/powerpoint/2010/main" val="630130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ard light">
    <p:bg>
      <p:bgRef idx="1001">
        <a:schemeClr val="bg1"/>
      </p:bgRef>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BA2B5993-E049-6375-3E43-F76183FB7399}"/>
              </a:ext>
            </a:extLst>
          </p:cNvPr>
          <p:cNvSpPr/>
          <p:nvPr userDrawn="1"/>
        </p:nvSpPr>
        <p:spPr>
          <a:xfrm>
            <a:off x="0" y="5410200"/>
            <a:ext cx="7305675" cy="1485900"/>
          </a:xfrm>
          <a:custGeom>
            <a:avLst/>
            <a:gdLst>
              <a:gd name="connsiteX0" fmla="*/ 0 w 7305675"/>
              <a:gd name="connsiteY0" fmla="*/ 609600 h 1485900"/>
              <a:gd name="connsiteX1" fmla="*/ 0 w 7305675"/>
              <a:gd name="connsiteY1" fmla="*/ 1485900 h 1485900"/>
              <a:gd name="connsiteX2" fmla="*/ 6629400 w 7305675"/>
              <a:gd name="connsiteY2" fmla="*/ 1485900 h 1485900"/>
              <a:gd name="connsiteX3" fmla="*/ 7305675 w 7305675"/>
              <a:gd name="connsiteY3" fmla="*/ 0 h 1485900"/>
              <a:gd name="connsiteX4" fmla="*/ 0 w 7305675"/>
              <a:gd name="connsiteY4" fmla="*/ 609600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5675" h="1485900">
                <a:moveTo>
                  <a:pt x="0" y="609600"/>
                </a:moveTo>
                <a:lnTo>
                  <a:pt x="0" y="1485900"/>
                </a:lnTo>
                <a:lnTo>
                  <a:pt x="6629400" y="1485900"/>
                </a:lnTo>
                <a:lnTo>
                  <a:pt x="7305675" y="0"/>
                </a:lnTo>
                <a:lnTo>
                  <a:pt x="0" y="609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C6BFBF88-47DB-C0CC-B49A-316EBB343DC0}"/>
              </a:ext>
            </a:extLst>
          </p:cNvPr>
          <p:cNvSpPr/>
          <p:nvPr userDrawn="1"/>
        </p:nvSpPr>
        <p:spPr>
          <a:xfrm>
            <a:off x="-419100" y="-180975"/>
            <a:ext cx="8562975" cy="6240529"/>
          </a:xfrm>
          <a:custGeom>
            <a:avLst/>
            <a:gdLst>
              <a:gd name="connsiteX0" fmla="*/ 133350 w 8105775"/>
              <a:gd name="connsiteY0" fmla="*/ 3000375 h 5695950"/>
              <a:gd name="connsiteX1" fmla="*/ 6143625 w 8105775"/>
              <a:gd name="connsiteY1" fmla="*/ 0 h 5695950"/>
              <a:gd name="connsiteX2" fmla="*/ 8105775 w 8105775"/>
              <a:gd name="connsiteY2" fmla="*/ 5057775 h 5695950"/>
              <a:gd name="connsiteX3" fmla="*/ 0 w 8105775"/>
              <a:gd name="connsiteY3" fmla="*/ 5695950 h 5695950"/>
              <a:gd name="connsiteX4" fmla="*/ 133350 w 8105775"/>
              <a:gd name="connsiteY4" fmla="*/ 3000375 h 569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775" h="5695950">
                <a:moveTo>
                  <a:pt x="133350" y="3000375"/>
                </a:moveTo>
                <a:lnTo>
                  <a:pt x="6143625" y="0"/>
                </a:lnTo>
                <a:lnTo>
                  <a:pt x="8105775" y="5057775"/>
                </a:lnTo>
                <a:lnTo>
                  <a:pt x="0" y="5695950"/>
                </a:lnTo>
                <a:lnTo>
                  <a:pt x="133350" y="30003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673424F-75E3-E5B5-0264-F6902184955B}"/>
              </a:ext>
            </a:extLst>
          </p:cNvPr>
          <p:cNvSpPr>
            <a:spLocks noGrp="1"/>
          </p:cNvSpPr>
          <p:nvPr>
            <p:ph type="title" hasCustomPrompt="1"/>
          </p:nvPr>
        </p:nvSpPr>
        <p:spPr>
          <a:xfrm>
            <a:off x="582228" y="2953602"/>
            <a:ext cx="4985886" cy="1642590"/>
          </a:xfrm>
        </p:spPr>
        <p:txBody>
          <a:bodyPr anchor="b">
            <a:normAutofit/>
          </a:bodyPr>
          <a:lstStyle>
            <a:lvl1pPr>
              <a:defRPr sz="4400" b="1">
                <a:solidFill>
                  <a:schemeClr val="bg1"/>
                </a:solidFill>
              </a:defRPr>
            </a:lvl1pPr>
          </a:lstStyle>
          <a:p>
            <a:r>
              <a:rPr lang="en-US"/>
              <a:t>PRESENTATION TITLE GOES HERE</a:t>
            </a:r>
            <a:endParaRPr lang="en-GB"/>
          </a:p>
        </p:txBody>
      </p:sp>
      <p:sp>
        <p:nvSpPr>
          <p:cNvPr id="3" name="Text Placeholder 2">
            <a:extLst>
              <a:ext uri="{FF2B5EF4-FFF2-40B4-BE49-F238E27FC236}">
                <a16:creationId xmlns:a16="http://schemas.microsoft.com/office/drawing/2014/main" id="{994BB8F5-B73F-1AC0-D6EB-23360705E5FF}"/>
              </a:ext>
            </a:extLst>
          </p:cNvPr>
          <p:cNvSpPr>
            <a:spLocks noGrp="1"/>
          </p:cNvSpPr>
          <p:nvPr>
            <p:ph type="body" idx="1" hasCustomPrompt="1"/>
          </p:nvPr>
        </p:nvSpPr>
        <p:spPr>
          <a:xfrm>
            <a:off x="582228" y="4816069"/>
            <a:ext cx="4985886" cy="1023608"/>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if needed</a:t>
            </a:r>
          </a:p>
        </p:txBody>
      </p:sp>
      <p:sp>
        <p:nvSpPr>
          <p:cNvPr id="25" name="Picture Placeholder 24">
            <a:extLst>
              <a:ext uri="{FF2B5EF4-FFF2-40B4-BE49-F238E27FC236}">
                <a16:creationId xmlns:a16="http://schemas.microsoft.com/office/drawing/2014/main" id="{5691D135-A0B2-BBB9-313B-917EF9852162}"/>
              </a:ext>
            </a:extLst>
          </p:cNvPr>
          <p:cNvSpPr>
            <a:spLocks noGrp="1"/>
          </p:cNvSpPr>
          <p:nvPr>
            <p:ph type="pic" sz="quarter" idx="10"/>
          </p:nvPr>
        </p:nvSpPr>
        <p:spPr>
          <a:xfrm>
            <a:off x="6138748" y="0"/>
            <a:ext cx="6053252" cy="6896100"/>
          </a:xfrm>
          <a:custGeom>
            <a:avLst/>
            <a:gdLst>
              <a:gd name="connsiteX0" fmla="*/ 0 w 6053252"/>
              <a:gd name="connsiteY0" fmla="*/ 0 h 6896100"/>
              <a:gd name="connsiteX1" fmla="*/ 6053252 w 6053252"/>
              <a:gd name="connsiteY1" fmla="*/ 0 h 6896100"/>
              <a:gd name="connsiteX2" fmla="*/ 6053252 w 6053252"/>
              <a:gd name="connsiteY2" fmla="*/ 6896100 h 6896100"/>
              <a:gd name="connsiteX3" fmla="*/ 490652 w 6053252"/>
              <a:gd name="connsiteY3" fmla="*/ 6896100 h 6896100"/>
              <a:gd name="connsiteX4" fmla="*/ 1158132 w 6053252"/>
              <a:gd name="connsiteY4" fmla="*/ 5429524 h 6896100"/>
              <a:gd name="connsiteX5" fmla="*/ 2005127 w 6053252"/>
              <a:gd name="connsiteY5" fmla="*/ 536036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3252" h="6896100">
                <a:moveTo>
                  <a:pt x="0" y="0"/>
                </a:moveTo>
                <a:lnTo>
                  <a:pt x="6053252" y="0"/>
                </a:lnTo>
                <a:lnTo>
                  <a:pt x="6053252" y="6896100"/>
                </a:lnTo>
                <a:lnTo>
                  <a:pt x="490652" y="6896100"/>
                </a:lnTo>
                <a:lnTo>
                  <a:pt x="1158132" y="5429524"/>
                </a:lnTo>
                <a:lnTo>
                  <a:pt x="2005127" y="5360365"/>
                </a:lnTo>
                <a:close/>
              </a:path>
            </a:pathLst>
          </a:custGeom>
        </p:spPr>
        <p:txBody>
          <a:bodyPr wrap="square">
            <a:noAutofit/>
          </a:bodyPr>
          <a:lstStyle/>
          <a:p>
            <a:r>
              <a:rPr lang="en-US"/>
              <a:t>Click icon to add picture</a:t>
            </a:r>
            <a:endParaRPr lang="en-GB"/>
          </a:p>
        </p:txBody>
      </p:sp>
    </p:spTree>
    <p:extLst>
      <p:ext uri="{BB962C8B-B14F-4D97-AF65-F5344CB8AC3E}">
        <p14:creationId xmlns:p14="http://schemas.microsoft.com/office/powerpoint/2010/main" val="288400563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icture + quot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C71BB7E6-8C6B-16D3-A011-83E184CC2350}"/>
              </a:ext>
            </a:extLst>
          </p:cNvPr>
          <p:cNvSpPr/>
          <p:nvPr userDrawn="1"/>
        </p:nvSpPr>
        <p:spPr>
          <a:xfrm>
            <a:off x="10858500" y="5750980"/>
            <a:ext cx="1333500" cy="1209675"/>
          </a:xfrm>
          <a:custGeom>
            <a:avLst/>
            <a:gdLst>
              <a:gd name="connsiteX0" fmla="*/ 0 w 1333500"/>
              <a:gd name="connsiteY0" fmla="*/ 1209675 h 1209675"/>
              <a:gd name="connsiteX1" fmla="*/ 38100 w 1333500"/>
              <a:gd name="connsiteY1" fmla="*/ 647700 h 1209675"/>
              <a:gd name="connsiteX2" fmla="*/ 1047750 w 1333500"/>
              <a:gd name="connsiteY2" fmla="*/ 0 h 1209675"/>
              <a:gd name="connsiteX3" fmla="*/ 1333500 w 1333500"/>
              <a:gd name="connsiteY3" fmla="*/ 1181100 h 1209675"/>
              <a:gd name="connsiteX4" fmla="*/ 0 w 1333500"/>
              <a:gd name="connsiteY4" fmla="*/ 1209675 h 12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209675">
                <a:moveTo>
                  <a:pt x="0" y="1209675"/>
                </a:moveTo>
                <a:lnTo>
                  <a:pt x="38100" y="647700"/>
                </a:lnTo>
                <a:lnTo>
                  <a:pt x="1047750" y="0"/>
                </a:lnTo>
                <a:lnTo>
                  <a:pt x="1333500" y="1181100"/>
                </a:lnTo>
                <a:lnTo>
                  <a:pt x="0" y="120967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31E26E05-0C47-4A46-CD5B-205958DDD983}"/>
              </a:ext>
            </a:extLst>
          </p:cNvPr>
          <p:cNvSpPr>
            <a:spLocks noGrp="1"/>
          </p:cNvSpPr>
          <p:nvPr>
            <p:ph type="sldNum" sz="quarter" idx="12"/>
          </p:nvPr>
        </p:nvSpPr>
        <p:spPr/>
        <p:txBody>
          <a:bodyPr/>
          <a:lstStyle/>
          <a:p>
            <a:fld id="{D7902301-82F6-4202-B85F-C9990DE1C29E}" type="slidenum">
              <a:rPr lang="en-GB" smtClean="0"/>
              <a:t>‹#›</a:t>
            </a:fld>
            <a:endParaRPr lang="en-GB"/>
          </a:p>
        </p:txBody>
      </p:sp>
      <p:sp>
        <p:nvSpPr>
          <p:cNvPr id="10" name="Picture Placeholder 9">
            <a:extLst>
              <a:ext uri="{FF2B5EF4-FFF2-40B4-BE49-F238E27FC236}">
                <a16:creationId xmlns:a16="http://schemas.microsoft.com/office/drawing/2014/main" id="{00591CC6-264D-4ADF-69E0-FEAAF8081210}"/>
              </a:ext>
            </a:extLst>
          </p:cNvPr>
          <p:cNvSpPr>
            <a:spLocks noGrp="1"/>
          </p:cNvSpPr>
          <p:nvPr>
            <p:ph type="pic" sz="quarter" idx="13"/>
          </p:nvPr>
        </p:nvSpPr>
        <p:spPr>
          <a:xfrm>
            <a:off x="6492875" y="8256"/>
            <a:ext cx="5699125" cy="6849744"/>
          </a:xfrm>
        </p:spPr>
        <p:txBody>
          <a:bodyPr/>
          <a:lstStyle>
            <a:lvl1pPr marL="0" indent="0">
              <a:buNone/>
              <a:defRPr/>
            </a:lvl1pPr>
          </a:lstStyle>
          <a:p>
            <a:endParaRPr lang="en-GB"/>
          </a:p>
        </p:txBody>
      </p:sp>
      <p:sp>
        <p:nvSpPr>
          <p:cNvPr id="12" name="Text Placeholder 11">
            <a:extLst>
              <a:ext uri="{FF2B5EF4-FFF2-40B4-BE49-F238E27FC236}">
                <a16:creationId xmlns:a16="http://schemas.microsoft.com/office/drawing/2014/main" id="{21A2FDE1-4381-94B8-68CB-39273CFEF271}"/>
              </a:ext>
            </a:extLst>
          </p:cNvPr>
          <p:cNvSpPr>
            <a:spLocks noGrp="1"/>
          </p:cNvSpPr>
          <p:nvPr>
            <p:ph type="body" sz="quarter" idx="14" hasCustomPrompt="1"/>
          </p:nvPr>
        </p:nvSpPr>
        <p:spPr>
          <a:xfrm>
            <a:off x="500062" y="1454149"/>
            <a:ext cx="5199063" cy="952167"/>
          </a:xfrm>
        </p:spPr>
        <p:txBody>
          <a:bodyPr/>
          <a:lstStyle>
            <a:lvl1pPr marL="0" indent="0">
              <a:buNone/>
              <a:defRPr b="1">
                <a:solidFill>
                  <a:schemeClr val="accent5"/>
                </a:solidFill>
              </a:defRPr>
            </a:lvl1pPr>
          </a:lstStyle>
          <a:p>
            <a:pPr lvl="0"/>
            <a:r>
              <a:rPr lang="en-US"/>
              <a:t>Bold heading</a:t>
            </a:r>
            <a:endParaRPr lang="en-GB"/>
          </a:p>
        </p:txBody>
      </p:sp>
      <p:sp>
        <p:nvSpPr>
          <p:cNvPr id="16" name="Text Placeholder 15">
            <a:extLst>
              <a:ext uri="{FF2B5EF4-FFF2-40B4-BE49-F238E27FC236}">
                <a16:creationId xmlns:a16="http://schemas.microsoft.com/office/drawing/2014/main" id="{36E89A12-32C1-4BF5-B2DF-11893B219E08}"/>
              </a:ext>
            </a:extLst>
          </p:cNvPr>
          <p:cNvSpPr>
            <a:spLocks noGrp="1"/>
          </p:cNvSpPr>
          <p:nvPr>
            <p:ph type="body" sz="quarter" idx="15" hasCustomPrompt="1"/>
          </p:nvPr>
        </p:nvSpPr>
        <p:spPr>
          <a:xfrm>
            <a:off x="500063" y="2406650"/>
            <a:ext cx="5199062" cy="2384425"/>
          </a:xfrm>
        </p:spPr>
        <p:txBody>
          <a:bodyPr>
            <a:normAutofit/>
          </a:bodyPr>
          <a:lstStyle>
            <a:lvl1pPr marL="0" indent="0">
              <a:buNone/>
              <a:defRPr sz="1800"/>
            </a:lvl1pPr>
          </a:lstStyle>
          <a:p>
            <a:pPr lvl="0"/>
            <a:r>
              <a:rPr lang="en-GB" err="1"/>
              <a:t>Lorefm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Curabitur</a:t>
            </a:r>
            <a:r>
              <a:rPr lang="en-GB"/>
              <a:t> </a:t>
            </a:r>
            <a:r>
              <a:rPr lang="en-GB" err="1"/>
              <a:t>scelerisque</a:t>
            </a:r>
            <a:r>
              <a:rPr lang="en-GB"/>
              <a:t> </a:t>
            </a:r>
            <a:r>
              <a:rPr lang="en-GB" err="1"/>
              <a:t>lectus</a:t>
            </a:r>
            <a:r>
              <a:rPr lang="en-GB"/>
              <a:t> id nisi </a:t>
            </a:r>
            <a:r>
              <a:rPr lang="en-GB" err="1"/>
              <a:t>commodo</a:t>
            </a:r>
            <a:r>
              <a:rPr lang="en-GB"/>
              <a:t> </a:t>
            </a:r>
            <a:r>
              <a:rPr lang="en-GB" err="1"/>
              <a:t>dignissim</a:t>
            </a:r>
            <a:r>
              <a:rPr lang="en-GB"/>
              <a:t>. </a:t>
            </a:r>
            <a:r>
              <a:rPr lang="en-GB" err="1"/>
              <a:t>Fusce</a:t>
            </a:r>
            <a:r>
              <a:rPr lang="en-GB"/>
              <a:t> id </a:t>
            </a:r>
            <a:r>
              <a:rPr lang="en-GB" err="1"/>
              <a:t>nibh</a:t>
            </a:r>
            <a:r>
              <a:rPr lang="en-GB"/>
              <a:t> </a:t>
            </a:r>
            <a:r>
              <a:rPr lang="en-GB" err="1"/>
              <a:t>mollis</a:t>
            </a:r>
            <a:r>
              <a:rPr lang="en-GB"/>
              <a:t> </a:t>
            </a:r>
            <a:r>
              <a:rPr lang="en-GB" err="1"/>
              <a:t>purus</a:t>
            </a:r>
            <a:r>
              <a:rPr lang="en-GB"/>
              <a:t> </a:t>
            </a:r>
            <a:r>
              <a:rPr lang="en-GB" err="1"/>
              <a:t>rhoncus</a:t>
            </a:r>
            <a:r>
              <a:rPr lang="en-GB"/>
              <a:t> </a:t>
            </a:r>
            <a:r>
              <a:rPr lang="en-GB" err="1"/>
              <a:t>rutrum</a:t>
            </a:r>
            <a:r>
              <a:rPr lang="en-GB"/>
              <a:t> a </a:t>
            </a:r>
            <a:r>
              <a:rPr lang="en-GB" err="1"/>
              <a:t>quis</a:t>
            </a:r>
            <a:r>
              <a:rPr lang="en-GB"/>
              <a:t> </a:t>
            </a:r>
            <a:r>
              <a:rPr lang="en-GB" err="1"/>
              <a:t>metus</a:t>
            </a:r>
            <a:r>
              <a:rPr lang="en-GB"/>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err="1"/>
              <a:t>Lorefm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Curabitur</a:t>
            </a:r>
            <a:r>
              <a:rPr lang="en-GB"/>
              <a:t> </a:t>
            </a:r>
            <a:r>
              <a:rPr lang="en-GB" err="1"/>
              <a:t>scelerisque</a:t>
            </a:r>
            <a:r>
              <a:rPr lang="en-GB"/>
              <a:t> </a:t>
            </a:r>
            <a:r>
              <a:rPr lang="en-GB" err="1"/>
              <a:t>lectus</a:t>
            </a:r>
            <a:r>
              <a:rPr lang="en-GB"/>
              <a:t> id nisi </a:t>
            </a:r>
            <a:r>
              <a:rPr lang="en-GB" err="1"/>
              <a:t>commodo</a:t>
            </a:r>
            <a:r>
              <a:rPr lang="en-GB"/>
              <a:t> </a:t>
            </a:r>
            <a:r>
              <a:rPr lang="en-GB" err="1"/>
              <a:t>dignissim</a:t>
            </a:r>
            <a:r>
              <a:rPr lang="en-GB"/>
              <a:t>. </a:t>
            </a:r>
            <a:r>
              <a:rPr lang="en-GB" err="1"/>
              <a:t>Fusce</a:t>
            </a:r>
            <a:r>
              <a:rPr lang="en-GB"/>
              <a:t> id </a:t>
            </a:r>
            <a:r>
              <a:rPr lang="en-GB" err="1"/>
              <a:t>nibh</a:t>
            </a:r>
            <a:r>
              <a:rPr lang="en-GB"/>
              <a:t> </a:t>
            </a:r>
            <a:r>
              <a:rPr lang="en-GB" err="1"/>
              <a:t>mollis</a:t>
            </a:r>
            <a:r>
              <a:rPr lang="en-GB"/>
              <a:t> </a:t>
            </a:r>
            <a:r>
              <a:rPr lang="en-GB" err="1"/>
              <a:t>purus</a:t>
            </a:r>
            <a:r>
              <a:rPr lang="en-GB"/>
              <a:t> </a:t>
            </a:r>
            <a:r>
              <a:rPr lang="en-GB" err="1"/>
              <a:t>rhoncus</a:t>
            </a:r>
            <a:r>
              <a:rPr lang="en-GB"/>
              <a:t> </a:t>
            </a:r>
            <a:r>
              <a:rPr lang="en-GB" err="1"/>
              <a:t>rutrum</a:t>
            </a:r>
            <a:r>
              <a:rPr lang="en-GB"/>
              <a:t> a </a:t>
            </a:r>
            <a:r>
              <a:rPr lang="en-GB" err="1"/>
              <a:t>quis</a:t>
            </a:r>
            <a:r>
              <a:rPr lang="en-GB"/>
              <a:t> </a:t>
            </a:r>
            <a:r>
              <a:rPr lang="en-GB" err="1"/>
              <a:t>metus</a:t>
            </a:r>
            <a:r>
              <a:rPr lang="en-GB"/>
              <a:t>.</a:t>
            </a:r>
          </a:p>
        </p:txBody>
      </p:sp>
      <p:sp>
        <p:nvSpPr>
          <p:cNvPr id="3" name="Freeform: Shape 2">
            <a:extLst>
              <a:ext uri="{FF2B5EF4-FFF2-40B4-BE49-F238E27FC236}">
                <a16:creationId xmlns:a16="http://schemas.microsoft.com/office/drawing/2014/main" id="{E3D2BB0E-DF7D-166D-C187-E47E956F30BE}"/>
              </a:ext>
            </a:extLst>
          </p:cNvPr>
          <p:cNvSpPr/>
          <p:nvPr userDrawn="1"/>
        </p:nvSpPr>
        <p:spPr>
          <a:xfrm>
            <a:off x="1185862" y="4752975"/>
            <a:ext cx="6610350" cy="2105025"/>
          </a:xfrm>
          <a:custGeom>
            <a:avLst/>
            <a:gdLst>
              <a:gd name="connsiteX0" fmla="*/ 0 w 5429250"/>
              <a:gd name="connsiteY0" fmla="*/ 2105025 h 2105025"/>
              <a:gd name="connsiteX1" fmla="*/ 0 w 5429250"/>
              <a:gd name="connsiteY1" fmla="*/ 0 h 2105025"/>
              <a:gd name="connsiteX2" fmla="*/ 5429250 w 5429250"/>
              <a:gd name="connsiteY2" fmla="*/ 485775 h 2105025"/>
              <a:gd name="connsiteX3" fmla="*/ 5429250 w 5429250"/>
              <a:gd name="connsiteY3" fmla="*/ 2095500 h 2105025"/>
              <a:gd name="connsiteX4" fmla="*/ 0 w 5429250"/>
              <a:gd name="connsiteY4" fmla="*/ 2105025 h 210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0" h="2105025">
                <a:moveTo>
                  <a:pt x="0" y="2105025"/>
                </a:moveTo>
                <a:lnTo>
                  <a:pt x="0" y="0"/>
                </a:lnTo>
                <a:lnTo>
                  <a:pt x="5429250" y="485775"/>
                </a:lnTo>
                <a:lnTo>
                  <a:pt x="5429250" y="2095500"/>
                </a:lnTo>
                <a:lnTo>
                  <a:pt x="0" y="210502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2">
            <a:extLst>
              <a:ext uri="{FF2B5EF4-FFF2-40B4-BE49-F238E27FC236}">
                <a16:creationId xmlns:a16="http://schemas.microsoft.com/office/drawing/2014/main" id="{579DA4B9-43A3-30A9-F2E1-7D580AB85A97}"/>
              </a:ext>
            </a:extLst>
          </p:cNvPr>
          <p:cNvSpPr>
            <a:spLocks noGrp="1"/>
          </p:cNvSpPr>
          <p:nvPr>
            <p:ph type="body" sz="quarter" idx="18" hasCustomPrompt="1"/>
          </p:nvPr>
        </p:nvSpPr>
        <p:spPr>
          <a:xfrm>
            <a:off x="2147888" y="5375275"/>
            <a:ext cx="3462337" cy="1231900"/>
          </a:xfrm>
        </p:spPr>
        <p:txBody>
          <a:bodyPr>
            <a:normAutofit/>
          </a:bodyPr>
          <a:lstStyle>
            <a:lvl1pPr marL="0" indent="0">
              <a:buNone/>
              <a:defRPr sz="2000" b="0">
                <a:solidFill>
                  <a:schemeClr val="bg1"/>
                </a:solidFill>
              </a:defRPr>
            </a:lvl1pPr>
          </a:lstStyle>
          <a:p>
            <a:pPr lvl="0"/>
            <a:r>
              <a:rPr lang="en-GB" b="0"/>
              <a:t>“A quotation to complement the text above. Lorem ipsum </a:t>
            </a:r>
            <a:r>
              <a:rPr lang="en-GB" b="0" err="1"/>
              <a:t>dolor</a:t>
            </a:r>
            <a:r>
              <a:rPr lang="en-GB" b="0"/>
              <a:t> sit </a:t>
            </a:r>
            <a:r>
              <a:rPr lang="en-GB" b="0" err="1"/>
              <a:t>amet</a:t>
            </a:r>
            <a:r>
              <a:rPr lang="en-GB" b="0"/>
              <a:t>.”</a:t>
            </a:r>
          </a:p>
        </p:txBody>
      </p:sp>
      <p:sp>
        <p:nvSpPr>
          <p:cNvPr id="2" name="Picture Placeholder 3">
            <a:extLst>
              <a:ext uri="{FF2B5EF4-FFF2-40B4-BE49-F238E27FC236}">
                <a16:creationId xmlns:a16="http://schemas.microsoft.com/office/drawing/2014/main" id="{4FFB4F19-63A2-39CE-7260-7586D7EE2FF0}"/>
              </a:ext>
            </a:extLst>
          </p:cNvPr>
          <p:cNvSpPr>
            <a:spLocks noGrp="1"/>
          </p:cNvSpPr>
          <p:nvPr>
            <p:ph type="pic" sz="quarter" idx="17"/>
          </p:nvPr>
        </p:nvSpPr>
        <p:spPr>
          <a:xfrm>
            <a:off x="509587" y="5003268"/>
            <a:ext cx="1352550" cy="1352550"/>
          </a:xfrm>
          <a:prstGeom prst="ellipse">
            <a:avLst/>
          </a:prstGeom>
        </p:spPr>
        <p:txBody>
          <a:bodyPr/>
          <a:lstStyle/>
          <a:p>
            <a:endParaRPr lang="en-GB"/>
          </a:p>
        </p:txBody>
      </p:sp>
    </p:spTree>
    <p:extLst>
      <p:ext uri="{BB962C8B-B14F-4D97-AF65-F5344CB8AC3E}">
        <p14:creationId xmlns:p14="http://schemas.microsoft.com/office/powerpoint/2010/main" val="273458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dark">
    <p:bg>
      <p:bgPr>
        <a:solidFill>
          <a:schemeClr val="tx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98A20867-49C9-8BF1-D26B-36989B68E0F2}"/>
              </a:ext>
            </a:extLst>
          </p:cNvPr>
          <p:cNvSpPr/>
          <p:nvPr userDrawn="1"/>
        </p:nvSpPr>
        <p:spPr>
          <a:xfrm>
            <a:off x="10858500" y="5750980"/>
            <a:ext cx="1333500" cy="1209675"/>
          </a:xfrm>
          <a:custGeom>
            <a:avLst/>
            <a:gdLst>
              <a:gd name="connsiteX0" fmla="*/ 0 w 1333500"/>
              <a:gd name="connsiteY0" fmla="*/ 1209675 h 1209675"/>
              <a:gd name="connsiteX1" fmla="*/ 38100 w 1333500"/>
              <a:gd name="connsiteY1" fmla="*/ 647700 h 1209675"/>
              <a:gd name="connsiteX2" fmla="*/ 1047750 w 1333500"/>
              <a:gd name="connsiteY2" fmla="*/ 0 h 1209675"/>
              <a:gd name="connsiteX3" fmla="*/ 1333500 w 1333500"/>
              <a:gd name="connsiteY3" fmla="*/ 1181100 h 1209675"/>
              <a:gd name="connsiteX4" fmla="*/ 0 w 1333500"/>
              <a:gd name="connsiteY4" fmla="*/ 1209675 h 12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209675">
                <a:moveTo>
                  <a:pt x="0" y="1209675"/>
                </a:moveTo>
                <a:lnTo>
                  <a:pt x="38100" y="647700"/>
                </a:lnTo>
                <a:lnTo>
                  <a:pt x="1047750" y="0"/>
                </a:lnTo>
                <a:lnTo>
                  <a:pt x="1333500" y="1181100"/>
                </a:lnTo>
                <a:lnTo>
                  <a:pt x="0" y="120967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yellow and orange diamond shapes&#10;&#10;Description automatically generated">
            <a:extLst>
              <a:ext uri="{FF2B5EF4-FFF2-40B4-BE49-F238E27FC236}">
                <a16:creationId xmlns:a16="http://schemas.microsoft.com/office/drawing/2014/main" id="{436C6211-DE53-7B91-AEF7-0EDE979979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1771" y="1792711"/>
            <a:ext cx="733870" cy="733870"/>
          </a:xfrm>
          <a:prstGeom prst="rect">
            <a:avLst/>
          </a:prstGeom>
        </p:spPr>
      </p:pic>
      <p:sp>
        <p:nvSpPr>
          <p:cNvPr id="4" name="Footer Placeholder 3">
            <a:extLst>
              <a:ext uri="{FF2B5EF4-FFF2-40B4-BE49-F238E27FC236}">
                <a16:creationId xmlns:a16="http://schemas.microsoft.com/office/drawing/2014/main" id="{EC3969B1-A717-2C9C-B9B0-6CA1D5DC28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F0DCDE-736C-F9C2-F2D4-3DD4628A3FE9}"/>
              </a:ext>
            </a:extLst>
          </p:cNvPr>
          <p:cNvSpPr>
            <a:spLocks noGrp="1"/>
          </p:cNvSpPr>
          <p:nvPr>
            <p:ph type="sldNum" sz="quarter" idx="12"/>
          </p:nvPr>
        </p:nvSpPr>
        <p:spPr/>
        <p:txBody>
          <a:bodyPr/>
          <a:lstStyle/>
          <a:p>
            <a:fld id="{D7902301-82F6-4202-B85F-C9990DE1C29E}" type="slidenum">
              <a:rPr lang="en-GB" smtClean="0"/>
              <a:t>‹#›</a:t>
            </a:fld>
            <a:endParaRPr lang="en-GB"/>
          </a:p>
        </p:txBody>
      </p:sp>
      <p:pic>
        <p:nvPicPr>
          <p:cNvPr id="8" name="Picture 7" descr="A white text on a black background&#10;&#10;Description automatically generated">
            <a:extLst>
              <a:ext uri="{FF2B5EF4-FFF2-40B4-BE49-F238E27FC236}">
                <a16:creationId xmlns:a16="http://schemas.microsoft.com/office/drawing/2014/main" id="{355E6671-E258-8287-22BE-B7095DA3AE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258" y="253799"/>
            <a:ext cx="3266991" cy="761017"/>
          </a:xfrm>
          <a:prstGeom prst="rect">
            <a:avLst/>
          </a:prstGeom>
        </p:spPr>
      </p:pic>
      <p:sp>
        <p:nvSpPr>
          <p:cNvPr id="9" name="Oval 8">
            <a:extLst>
              <a:ext uri="{FF2B5EF4-FFF2-40B4-BE49-F238E27FC236}">
                <a16:creationId xmlns:a16="http://schemas.microsoft.com/office/drawing/2014/main" id="{229E693D-FED6-3C4C-0F65-1C2A2B14F3B6}"/>
              </a:ext>
            </a:extLst>
          </p:cNvPr>
          <p:cNvSpPr/>
          <p:nvPr userDrawn="1"/>
        </p:nvSpPr>
        <p:spPr>
          <a:xfrm>
            <a:off x="-2211806" y="1320283"/>
            <a:ext cx="4423611" cy="442361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F74F509E-5601-DF3D-476D-BFFB1C2BBBBF}"/>
              </a:ext>
            </a:extLst>
          </p:cNvPr>
          <p:cNvSpPr/>
          <p:nvPr userDrawn="1"/>
        </p:nvSpPr>
        <p:spPr>
          <a:xfrm>
            <a:off x="11215036" y="2765092"/>
            <a:ext cx="1953928" cy="19539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B144F52-8DB3-4DC2-39B5-16A82C8DC7C0}"/>
              </a:ext>
            </a:extLst>
          </p:cNvPr>
          <p:cNvSpPr>
            <a:spLocks noGrp="1"/>
          </p:cNvSpPr>
          <p:nvPr>
            <p:ph type="title" hasCustomPrompt="1"/>
          </p:nvPr>
        </p:nvSpPr>
        <p:spPr>
          <a:xfrm>
            <a:off x="2998270" y="2082939"/>
            <a:ext cx="6679130" cy="2354307"/>
          </a:xfrm>
        </p:spPr>
        <p:txBody>
          <a:bodyPr>
            <a:normAutofit/>
          </a:bodyPr>
          <a:lstStyle>
            <a:lvl1pPr>
              <a:defRPr sz="2400">
                <a:solidFill>
                  <a:schemeClr val="bg1"/>
                </a:solidFill>
              </a:defRPr>
            </a:lvl1pPr>
          </a:lstStyle>
          <a:p>
            <a:r>
              <a:rPr lang="en-US"/>
              <a:t>Quote slide.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scelerisque</a:t>
            </a:r>
            <a:r>
              <a:rPr lang="en-US"/>
              <a:t> </a:t>
            </a:r>
            <a:r>
              <a:rPr lang="en-US" err="1"/>
              <a:t>lectus</a:t>
            </a:r>
            <a:r>
              <a:rPr lang="en-US"/>
              <a:t> id nisi </a:t>
            </a:r>
            <a:r>
              <a:rPr lang="en-US" err="1"/>
              <a:t>commodo</a:t>
            </a:r>
            <a:r>
              <a:rPr lang="en-US"/>
              <a:t> </a:t>
            </a:r>
            <a:r>
              <a:rPr lang="en-US" err="1"/>
              <a:t>dignissim</a:t>
            </a:r>
            <a:r>
              <a:rPr lang="en-US"/>
              <a:t>. </a:t>
            </a:r>
            <a:r>
              <a:rPr lang="en-US" err="1"/>
              <a:t>Fusce</a:t>
            </a:r>
            <a:r>
              <a:rPr lang="en-US"/>
              <a:t> id </a:t>
            </a:r>
            <a:r>
              <a:rPr lang="en-US" err="1"/>
              <a:t>nibh</a:t>
            </a:r>
            <a:r>
              <a:rPr lang="en-US"/>
              <a:t> </a:t>
            </a:r>
            <a:r>
              <a:rPr lang="en-US" err="1"/>
              <a:t>mollis</a:t>
            </a:r>
            <a:r>
              <a:rPr lang="en-US"/>
              <a:t> </a:t>
            </a:r>
            <a:r>
              <a:rPr lang="en-US" err="1"/>
              <a:t>purus</a:t>
            </a:r>
            <a:r>
              <a:rPr lang="en-US"/>
              <a:t> </a:t>
            </a:r>
            <a:r>
              <a:rPr lang="en-US" err="1"/>
              <a:t>rhoncus</a:t>
            </a:r>
            <a:r>
              <a:rPr lang="en-US"/>
              <a:t> </a:t>
            </a:r>
            <a:r>
              <a:rPr lang="en-US" err="1"/>
              <a:t>rutrum</a:t>
            </a:r>
            <a:r>
              <a:rPr lang="en-US"/>
              <a:t> a </a:t>
            </a:r>
            <a:r>
              <a:rPr lang="en-US" err="1"/>
              <a:t>quis</a:t>
            </a:r>
            <a:r>
              <a:rPr lang="en-US"/>
              <a:t> </a:t>
            </a:r>
            <a:r>
              <a:rPr lang="en-US" err="1"/>
              <a:t>metus</a:t>
            </a:r>
            <a:r>
              <a:rPr lang="en-US"/>
              <a:t>. </a:t>
            </a:r>
            <a:endParaRPr lang="en-GB"/>
          </a:p>
        </p:txBody>
      </p:sp>
      <p:sp>
        <p:nvSpPr>
          <p:cNvPr id="19" name="Text Placeholder 18">
            <a:extLst>
              <a:ext uri="{FF2B5EF4-FFF2-40B4-BE49-F238E27FC236}">
                <a16:creationId xmlns:a16="http://schemas.microsoft.com/office/drawing/2014/main" id="{410AF9ED-9462-FC71-2CE0-C0A532D7DF7B}"/>
              </a:ext>
            </a:extLst>
          </p:cNvPr>
          <p:cNvSpPr>
            <a:spLocks noGrp="1"/>
          </p:cNvSpPr>
          <p:nvPr>
            <p:ph type="body" sz="quarter" idx="14" hasCustomPrompt="1"/>
          </p:nvPr>
        </p:nvSpPr>
        <p:spPr>
          <a:xfrm>
            <a:off x="2998270" y="4437246"/>
            <a:ext cx="3071813" cy="365125"/>
          </a:xfrm>
        </p:spPr>
        <p:txBody>
          <a:bodyPr/>
          <a:lstStyle>
            <a:lvl1pPr marL="0" indent="0">
              <a:buNone/>
              <a:defRPr sz="2200">
                <a:solidFill>
                  <a:schemeClr val="accent2"/>
                </a:solidFill>
              </a:defRPr>
            </a:lvl1pPr>
          </a:lstStyle>
          <a:p>
            <a:pPr lvl="0"/>
            <a:r>
              <a:rPr lang="en-US" err="1"/>
              <a:t>Firstname</a:t>
            </a:r>
            <a:r>
              <a:rPr lang="en-US"/>
              <a:t> </a:t>
            </a:r>
            <a:r>
              <a:rPr lang="en-US" err="1"/>
              <a:t>Lastname</a:t>
            </a:r>
            <a:endParaRPr lang="en-US"/>
          </a:p>
        </p:txBody>
      </p:sp>
      <p:sp>
        <p:nvSpPr>
          <p:cNvPr id="21" name="Text Placeholder 20">
            <a:extLst>
              <a:ext uri="{FF2B5EF4-FFF2-40B4-BE49-F238E27FC236}">
                <a16:creationId xmlns:a16="http://schemas.microsoft.com/office/drawing/2014/main" id="{9D5E0AE6-E0DC-0095-DF88-CF67A241CC66}"/>
              </a:ext>
            </a:extLst>
          </p:cNvPr>
          <p:cNvSpPr>
            <a:spLocks noGrp="1"/>
          </p:cNvSpPr>
          <p:nvPr>
            <p:ph type="body" sz="quarter" idx="15" hasCustomPrompt="1"/>
          </p:nvPr>
        </p:nvSpPr>
        <p:spPr>
          <a:xfrm>
            <a:off x="2998270" y="4802371"/>
            <a:ext cx="2963862" cy="369267"/>
          </a:xfrm>
        </p:spPr>
        <p:txBody>
          <a:bodyPr>
            <a:normAutofit/>
          </a:bodyPr>
          <a:lstStyle>
            <a:lvl1pPr marL="0" indent="0">
              <a:buNone/>
              <a:defRPr sz="2200">
                <a:solidFill>
                  <a:schemeClr val="bg1"/>
                </a:solidFill>
              </a:defRPr>
            </a:lvl1pPr>
          </a:lstStyle>
          <a:p>
            <a:pPr lvl="0"/>
            <a:r>
              <a:rPr lang="en-GB"/>
              <a:t>Institution</a:t>
            </a:r>
          </a:p>
        </p:txBody>
      </p:sp>
    </p:spTree>
    <p:extLst>
      <p:ext uri="{BB962C8B-B14F-4D97-AF65-F5344CB8AC3E}">
        <p14:creationId xmlns:p14="http://schemas.microsoft.com/office/powerpoint/2010/main" val="232769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919291F8-A13A-6CBF-9A38-2C172001387B}"/>
              </a:ext>
            </a:extLst>
          </p:cNvPr>
          <p:cNvSpPr/>
          <p:nvPr userDrawn="1"/>
        </p:nvSpPr>
        <p:spPr>
          <a:xfrm>
            <a:off x="10858500" y="5750980"/>
            <a:ext cx="1333500" cy="1209675"/>
          </a:xfrm>
          <a:custGeom>
            <a:avLst/>
            <a:gdLst>
              <a:gd name="connsiteX0" fmla="*/ 0 w 1333500"/>
              <a:gd name="connsiteY0" fmla="*/ 1209675 h 1209675"/>
              <a:gd name="connsiteX1" fmla="*/ 38100 w 1333500"/>
              <a:gd name="connsiteY1" fmla="*/ 647700 h 1209675"/>
              <a:gd name="connsiteX2" fmla="*/ 1047750 w 1333500"/>
              <a:gd name="connsiteY2" fmla="*/ 0 h 1209675"/>
              <a:gd name="connsiteX3" fmla="*/ 1333500 w 1333500"/>
              <a:gd name="connsiteY3" fmla="*/ 1181100 h 1209675"/>
              <a:gd name="connsiteX4" fmla="*/ 0 w 1333500"/>
              <a:gd name="connsiteY4" fmla="*/ 1209675 h 12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209675">
                <a:moveTo>
                  <a:pt x="0" y="1209675"/>
                </a:moveTo>
                <a:lnTo>
                  <a:pt x="38100" y="647700"/>
                </a:lnTo>
                <a:lnTo>
                  <a:pt x="1047750" y="0"/>
                </a:lnTo>
                <a:lnTo>
                  <a:pt x="1333500" y="1181100"/>
                </a:lnTo>
                <a:lnTo>
                  <a:pt x="0" y="120967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CBF0DCDE-736C-F9C2-F2D4-3DD4628A3FE9}"/>
              </a:ext>
            </a:extLst>
          </p:cNvPr>
          <p:cNvSpPr>
            <a:spLocks noGrp="1"/>
          </p:cNvSpPr>
          <p:nvPr>
            <p:ph type="sldNum" sz="quarter" idx="12"/>
          </p:nvPr>
        </p:nvSpPr>
        <p:spPr/>
        <p:txBody>
          <a:bodyPr/>
          <a:lstStyle/>
          <a:p>
            <a:fld id="{D7902301-82F6-4202-B85F-C9990DE1C29E}" type="slidenum">
              <a:rPr lang="en-GB" smtClean="0"/>
              <a:t>‹#›</a:t>
            </a:fld>
            <a:endParaRPr lang="en-GB"/>
          </a:p>
        </p:txBody>
      </p:sp>
      <p:sp>
        <p:nvSpPr>
          <p:cNvPr id="2" name="Title 1">
            <a:extLst>
              <a:ext uri="{FF2B5EF4-FFF2-40B4-BE49-F238E27FC236}">
                <a16:creationId xmlns:a16="http://schemas.microsoft.com/office/drawing/2014/main" id="{5B144F52-8DB3-4DC2-39B5-16A82C8DC7C0}"/>
              </a:ext>
            </a:extLst>
          </p:cNvPr>
          <p:cNvSpPr>
            <a:spLocks noGrp="1"/>
          </p:cNvSpPr>
          <p:nvPr>
            <p:ph type="title" hasCustomPrompt="1"/>
          </p:nvPr>
        </p:nvSpPr>
        <p:spPr>
          <a:xfrm>
            <a:off x="2998270" y="2082939"/>
            <a:ext cx="6679130" cy="2354307"/>
          </a:xfrm>
        </p:spPr>
        <p:txBody>
          <a:bodyPr>
            <a:normAutofit/>
          </a:bodyPr>
          <a:lstStyle>
            <a:lvl1pPr>
              <a:defRPr sz="2400">
                <a:solidFill>
                  <a:schemeClr val="tx1"/>
                </a:solidFill>
              </a:defRPr>
            </a:lvl1pPr>
          </a:lstStyle>
          <a:p>
            <a:r>
              <a:rPr lang="en-US"/>
              <a:t>Quote slide.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scelerisque</a:t>
            </a:r>
            <a:r>
              <a:rPr lang="en-US"/>
              <a:t> </a:t>
            </a:r>
            <a:r>
              <a:rPr lang="en-US" err="1"/>
              <a:t>lectus</a:t>
            </a:r>
            <a:r>
              <a:rPr lang="en-US"/>
              <a:t> id nisi </a:t>
            </a:r>
            <a:r>
              <a:rPr lang="en-US" err="1"/>
              <a:t>commodo</a:t>
            </a:r>
            <a:r>
              <a:rPr lang="en-US"/>
              <a:t> </a:t>
            </a:r>
            <a:r>
              <a:rPr lang="en-US" err="1"/>
              <a:t>dignissim</a:t>
            </a:r>
            <a:r>
              <a:rPr lang="en-US"/>
              <a:t>. </a:t>
            </a:r>
            <a:r>
              <a:rPr lang="en-US" err="1"/>
              <a:t>Fusce</a:t>
            </a:r>
            <a:r>
              <a:rPr lang="en-US"/>
              <a:t> id </a:t>
            </a:r>
            <a:r>
              <a:rPr lang="en-US" err="1"/>
              <a:t>nibh</a:t>
            </a:r>
            <a:r>
              <a:rPr lang="en-US"/>
              <a:t> </a:t>
            </a:r>
            <a:r>
              <a:rPr lang="en-US" err="1"/>
              <a:t>mollis</a:t>
            </a:r>
            <a:r>
              <a:rPr lang="en-US"/>
              <a:t> </a:t>
            </a:r>
            <a:r>
              <a:rPr lang="en-US" err="1"/>
              <a:t>purus</a:t>
            </a:r>
            <a:r>
              <a:rPr lang="en-US"/>
              <a:t> </a:t>
            </a:r>
            <a:r>
              <a:rPr lang="en-US" err="1"/>
              <a:t>rhoncus</a:t>
            </a:r>
            <a:r>
              <a:rPr lang="en-US"/>
              <a:t> </a:t>
            </a:r>
            <a:r>
              <a:rPr lang="en-US" err="1"/>
              <a:t>rutrum</a:t>
            </a:r>
            <a:r>
              <a:rPr lang="en-US"/>
              <a:t> a </a:t>
            </a:r>
            <a:r>
              <a:rPr lang="en-US" err="1"/>
              <a:t>quis</a:t>
            </a:r>
            <a:r>
              <a:rPr lang="en-US"/>
              <a:t> </a:t>
            </a:r>
            <a:r>
              <a:rPr lang="en-US" err="1"/>
              <a:t>metus</a:t>
            </a:r>
            <a:r>
              <a:rPr lang="en-US"/>
              <a:t>. </a:t>
            </a:r>
            <a:endParaRPr lang="en-GB"/>
          </a:p>
        </p:txBody>
      </p:sp>
      <p:sp>
        <p:nvSpPr>
          <p:cNvPr id="19" name="Text Placeholder 18">
            <a:extLst>
              <a:ext uri="{FF2B5EF4-FFF2-40B4-BE49-F238E27FC236}">
                <a16:creationId xmlns:a16="http://schemas.microsoft.com/office/drawing/2014/main" id="{410AF9ED-9462-FC71-2CE0-C0A532D7DF7B}"/>
              </a:ext>
            </a:extLst>
          </p:cNvPr>
          <p:cNvSpPr>
            <a:spLocks noGrp="1"/>
          </p:cNvSpPr>
          <p:nvPr>
            <p:ph type="body" sz="quarter" idx="14" hasCustomPrompt="1"/>
          </p:nvPr>
        </p:nvSpPr>
        <p:spPr>
          <a:xfrm>
            <a:off x="2998270" y="4437246"/>
            <a:ext cx="3071813" cy="365125"/>
          </a:xfrm>
        </p:spPr>
        <p:txBody>
          <a:bodyPr/>
          <a:lstStyle>
            <a:lvl1pPr marL="0" indent="0">
              <a:buNone/>
              <a:defRPr sz="2200">
                <a:solidFill>
                  <a:schemeClr val="accent5"/>
                </a:solidFill>
              </a:defRPr>
            </a:lvl1pPr>
          </a:lstStyle>
          <a:p>
            <a:pPr lvl="0"/>
            <a:r>
              <a:rPr lang="en-US" err="1"/>
              <a:t>Firstname</a:t>
            </a:r>
            <a:r>
              <a:rPr lang="en-US"/>
              <a:t> </a:t>
            </a:r>
            <a:r>
              <a:rPr lang="en-US" err="1"/>
              <a:t>Lastname</a:t>
            </a:r>
            <a:endParaRPr lang="en-US"/>
          </a:p>
        </p:txBody>
      </p:sp>
      <p:sp>
        <p:nvSpPr>
          <p:cNvPr id="21" name="Text Placeholder 20">
            <a:extLst>
              <a:ext uri="{FF2B5EF4-FFF2-40B4-BE49-F238E27FC236}">
                <a16:creationId xmlns:a16="http://schemas.microsoft.com/office/drawing/2014/main" id="{9D5E0AE6-E0DC-0095-DF88-CF67A241CC66}"/>
              </a:ext>
            </a:extLst>
          </p:cNvPr>
          <p:cNvSpPr>
            <a:spLocks noGrp="1"/>
          </p:cNvSpPr>
          <p:nvPr>
            <p:ph type="body" sz="quarter" idx="15" hasCustomPrompt="1"/>
          </p:nvPr>
        </p:nvSpPr>
        <p:spPr>
          <a:xfrm>
            <a:off x="2998270" y="4802371"/>
            <a:ext cx="2963862" cy="369267"/>
          </a:xfrm>
        </p:spPr>
        <p:txBody>
          <a:bodyPr>
            <a:normAutofit/>
          </a:bodyPr>
          <a:lstStyle>
            <a:lvl1pPr marL="0" indent="0">
              <a:buNone/>
              <a:defRPr sz="2200">
                <a:solidFill>
                  <a:schemeClr val="tx1"/>
                </a:solidFill>
              </a:defRPr>
            </a:lvl1pPr>
          </a:lstStyle>
          <a:p>
            <a:pPr lvl="0"/>
            <a:r>
              <a:rPr lang="en-GB"/>
              <a:t>Institution</a:t>
            </a:r>
          </a:p>
        </p:txBody>
      </p:sp>
      <p:pic>
        <p:nvPicPr>
          <p:cNvPr id="13" name="Picture 12" descr="A purple diamond shaped object&#10;&#10;Description automatically generated">
            <a:extLst>
              <a:ext uri="{FF2B5EF4-FFF2-40B4-BE49-F238E27FC236}">
                <a16:creationId xmlns:a16="http://schemas.microsoft.com/office/drawing/2014/main" id="{494B0683-968F-8F6C-A974-91B67D4D9A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1771" y="1792711"/>
            <a:ext cx="733870" cy="733870"/>
          </a:xfrm>
          <a:prstGeom prst="rect">
            <a:avLst/>
          </a:prstGeom>
        </p:spPr>
      </p:pic>
      <p:sp>
        <p:nvSpPr>
          <p:cNvPr id="15" name="Oval 14">
            <a:extLst>
              <a:ext uri="{FF2B5EF4-FFF2-40B4-BE49-F238E27FC236}">
                <a16:creationId xmlns:a16="http://schemas.microsoft.com/office/drawing/2014/main" id="{4699E48F-20A9-FA77-C66F-AA0D9904FEED}"/>
              </a:ext>
            </a:extLst>
          </p:cNvPr>
          <p:cNvSpPr/>
          <p:nvPr userDrawn="1"/>
        </p:nvSpPr>
        <p:spPr>
          <a:xfrm>
            <a:off x="-2219325" y="1352550"/>
            <a:ext cx="4429125" cy="44291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93A35624-4748-CA1F-AD98-116043B1DCD5}"/>
              </a:ext>
            </a:extLst>
          </p:cNvPr>
          <p:cNvSpPr/>
          <p:nvPr userDrawn="1"/>
        </p:nvSpPr>
        <p:spPr>
          <a:xfrm>
            <a:off x="11259017" y="2809073"/>
            <a:ext cx="1865965" cy="186596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377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750"/>
                                        <p:tgtEl>
                                          <p:spTgt spid="17"/>
                                        </p:tgtEl>
                                      </p:cBhvr>
                                    </p:animEffect>
                                    <p:anim calcmode="lin" valueType="num">
                                      <p:cBhvr>
                                        <p:cTn id="13" dur="750" fill="hold"/>
                                        <p:tgtEl>
                                          <p:spTgt spid="17"/>
                                        </p:tgtEl>
                                        <p:attrNameLst>
                                          <p:attrName>ppt_x</p:attrName>
                                        </p:attrNameLst>
                                      </p:cBhvr>
                                      <p:tavLst>
                                        <p:tav tm="0">
                                          <p:val>
                                            <p:strVal val="#ppt_x"/>
                                          </p:val>
                                        </p:tav>
                                        <p:tav tm="100000">
                                          <p:val>
                                            <p:strVal val="#ppt_x"/>
                                          </p:val>
                                        </p:tav>
                                      </p:tavLst>
                                    </p:anim>
                                    <p:anim calcmode="lin" valueType="num">
                                      <p:cBhvr>
                                        <p:cTn id="14"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dark">
    <p:bg>
      <p:bgPr>
        <a:solidFill>
          <a:schemeClr val="tx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C021E30-8963-0CB7-E0AA-98DB9A8BAF95}"/>
              </a:ext>
            </a:extLst>
          </p:cNvPr>
          <p:cNvSpPr/>
          <p:nvPr userDrawn="1"/>
        </p:nvSpPr>
        <p:spPr>
          <a:xfrm>
            <a:off x="10858500" y="5750980"/>
            <a:ext cx="1333500" cy="1209675"/>
          </a:xfrm>
          <a:custGeom>
            <a:avLst/>
            <a:gdLst>
              <a:gd name="connsiteX0" fmla="*/ 0 w 1333500"/>
              <a:gd name="connsiteY0" fmla="*/ 1209675 h 1209675"/>
              <a:gd name="connsiteX1" fmla="*/ 38100 w 1333500"/>
              <a:gd name="connsiteY1" fmla="*/ 647700 h 1209675"/>
              <a:gd name="connsiteX2" fmla="*/ 1047750 w 1333500"/>
              <a:gd name="connsiteY2" fmla="*/ 0 h 1209675"/>
              <a:gd name="connsiteX3" fmla="*/ 1333500 w 1333500"/>
              <a:gd name="connsiteY3" fmla="*/ 1181100 h 1209675"/>
              <a:gd name="connsiteX4" fmla="*/ 0 w 1333500"/>
              <a:gd name="connsiteY4" fmla="*/ 1209675 h 12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209675">
                <a:moveTo>
                  <a:pt x="0" y="1209675"/>
                </a:moveTo>
                <a:lnTo>
                  <a:pt x="38100" y="647700"/>
                </a:lnTo>
                <a:lnTo>
                  <a:pt x="1047750" y="0"/>
                </a:lnTo>
                <a:lnTo>
                  <a:pt x="1333500" y="1181100"/>
                </a:lnTo>
                <a:lnTo>
                  <a:pt x="0" y="120967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blue diamond shaped object&#10;&#10;Description automatically generated">
            <a:extLst>
              <a:ext uri="{FF2B5EF4-FFF2-40B4-BE49-F238E27FC236}">
                <a16:creationId xmlns:a16="http://schemas.microsoft.com/office/drawing/2014/main" id="{0F952D88-3945-4095-278B-19701F73AB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72777" y="-642414"/>
            <a:ext cx="7936029" cy="7936029"/>
          </a:xfrm>
          <a:prstGeom prst="rect">
            <a:avLst/>
          </a:prstGeom>
        </p:spPr>
      </p:pic>
      <p:pic>
        <p:nvPicPr>
          <p:cNvPr id="7" name="Picture 6" descr="A blue diamond shaped object">
            <a:extLst>
              <a:ext uri="{FF2B5EF4-FFF2-40B4-BE49-F238E27FC236}">
                <a16:creationId xmlns:a16="http://schemas.microsoft.com/office/drawing/2014/main" id="{5478643A-FEAB-FC18-5801-EE3C133F4D5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27985" y="-539015"/>
            <a:ext cx="7936029" cy="7936029"/>
          </a:xfrm>
          <a:prstGeom prst="rect">
            <a:avLst/>
          </a:prstGeom>
        </p:spPr>
      </p:pic>
      <p:sp>
        <p:nvSpPr>
          <p:cNvPr id="4" name="Footer Placeholder 3">
            <a:extLst>
              <a:ext uri="{FF2B5EF4-FFF2-40B4-BE49-F238E27FC236}">
                <a16:creationId xmlns:a16="http://schemas.microsoft.com/office/drawing/2014/main" id="{EC3969B1-A717-2C9C-B9B0-6CA1D5DC284C}"/>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CBF0DCDE-736C-F9C2-F2D4-3DD4628A3FE9}"/>
              </a:ext>
            </a:extLst>
          </p:cNvPr>
          <p:cNvSpPr>
            <a:spLocks noGrp="1"/>
          </p:cNvSpPr>
          <p:nvPr>
            <p:ph type="sldNum" sz="quarter" idx="12"/>
          </p:nvPr>
        </p:nvSpPr>
        <p:spPr/>
        <p:txBody>
          <a:bodyPr/>
          <a:lstStyle/>
          <a:p>
            <a:fld id="{D7902301-82F6-4202-B85F-C9990DE1C29E}" type="slidenum">
              <a:rPr lang="en-GB" smtClean="0"/>
              <a:t>‹#›</a:t>
            </a:fld>
            <a:endParaRPr lang="en-GB"/>
          </a:p>
        </p:txBody>
      </p:sp>
      <p:pic>
        <p:nvPicPr>
          <p:cNvPr id="8" name="Picture 7" descr="A white text on a black background&#10;&#10;Description automatically generated">
            <a:extLst>
              <a:ext uri="{FF2B5EF4-FFF2-40B4-BE49-F238E27FC236}">
                <a16:creationId xmlns:a16="http://schemas.microsoft.com/office/drawing/2014/main" id="{355E6671-E258-8287-22BE-B7095DA3AE2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8258" y="253799"/>
            <a:ext cx="3266991" cy="761017"/>
          </a:xfrm>
          <a:prstGeom prst="rect">
            <a:avLst/>
          </a:prstGeom>
        </p:spPr>
      </p:pic>
      <p:sp>
        <p:nvSpPr>
          <p:cNvPr id="2" name="Title 1">
            <a:extLst>
              <a:ext uri="{FF2B5EF4-FFF2-40B4-BE49-F238E27FC236}">
                <a16:creationId xmlns:a16="http://schemas.microsoft.com/office/drawing/2014/main" id="{5B144F52-8DB3-4DC2-39B5-16A82C8DC7C0}"/>
              </a:ext>
            </a:extLst>
          </p:cNvPr>
          <p:cNvSpPr>
            <a:spLocks noGrp="1"/>
          </p:cNvSpPr>
          <p:nvPr>
            <p:ph type="title" hasCustomPrompt="1"/>
          </p:nvPr>
        </p:nvSpPr>
        <p:spPr>
          <a:xfrm>
            <a:off x="3509210" y="2148446"/>
            <a:ext cx="5173578" cy="2354307"/>
          </a:xfrm>
        </p:spPr>
        <p:txBody>
          <a:bodyPr>
            <a:normAutofit/>
          </a:bodyPr>
          <a:lstStyle>
            <a:lvl1pPr>
              <a:defRPr sz="2400">
                <a:solidFill>
                  <a:schemeClr val="bg1"/>
                </a:solidFill>
              </a:defRPr>
            </a:lvl1pPr>
          </a:lstStyle>
          <a:p>
            <a:r>
              <a:rPr lang="en-US"/>
              <a:t>Fact, quote, statement.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scelerisque</a:t>
            </a:r>
            <a:r>
              <a:rPr lang="en-US"/>
              <a:t> </a:t>
            </a:r>
            <a:r>
              <a:rPr lang="en-US" err="1"/>
              <a:t>lectus</a:t>
            </a:r>
            <a:r>
              <a:rPr lang="en-US"/>
              <a:t> id nisi </a:t>
            </a:r>
            <a:r>
              <a:rPr lang="en-US" err="1"/>
              <a:t>commodo</a:t>
            </a:r>
            <a:r>
              <a:rPr lang="en-US"/>
              <a:t> </a:t>
            </a:r>
            <a:r>
              <a:rPr lang="en-US" err="1"/>
              <a:t>dignissim</a:t>
            </a:r>
            <a:r>
              <a:rPr lang="en-US"/>
              <a:t>. </a:t>
            </a:r>
            <a:r>
              <a:rPr lang="en-US" err="1"/>
              <a:t>Fusce</a:t>
            </a:r>
            <a:r>
              <a:rPr lang="en-US"/>
              <a:t> id </a:t>
            </a:r>
            <a:r>
              <a:rPr lang="en-US" err="1"/>
              <a:t>nibh</a:t>
            </a:r>
            <a:r>
              <a:rPr lang="en-US"/>
              <a:t> </a:t>
            </a:r>
            <a:r>
              <a:rPr lang="en-US" err="1"/>
              <a:t>mollis</a:t>
            </a:r>
            <a:r>
              <a:rPr lang="en-US"/>
              <a:t> </a:t>
            </a:r>
            <a:r>
              <a:rPr lang="en-US" err="1"/>
              <a:t>purus</a:t>
            </a:r>
            <a:r>
              <a:rPr lang="en-US"/>
              <a:t> </a:t>
            </a:r>
            <a:r>
              <a:rPr lang="en-US" err="1"/>
              <a:t>rhoncus</a:t>
            </a:r>
            <a:r>
              <a:rPr lang="en-US"/>
              <a:t> </a:t>
            </a:r>
            <a:r>
              <a:rPr lang="en-US" err="1"/>
              <a:t>rutrum</a:t>
            </a:r>
            <a:r>
              <a:rPr lang="en-US"/>
              <a:t> a </a:t>
            </a:r>
            <a:r>
              <a:rPr lang="en-US" err="1"/>
              <a:t>quis</a:t>
            </a:r>
            <a:r>
              <a:rPr lang="en-US"/>
              <a:t> </a:t>
            </a:r>
            <a:r>
              <a:rPr lang="en-US" err="1"/>
              <a:t>metus</a:t>
            </a:r>
            <a:r>
              <a:rPr lang="en-US"/>
              <a:t>. </a:t>
            </a:r>
            <a:endParaRPr lang="en-GB"/>
          </a:p>
        </p:txBody>
      </p:sp>
    </p:spTree>
    <p:extLst>
      <p:ext uri="{BB962C8B-B14F-4D97-AF65-F5344CB8AC3E}">
        <p14:creationId xmlns:p14="http://schemas.microsoft.com/office/powerpoint/2010/main" val="211373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light">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FB2697FA-9C5A-1DDD-FB3A-D2EEE455FF6C}"/>
              </a:ext>
            </a:extLst>
          </p:cNvPr>
          <p:cNvSpPr/>
          <p:nvPr userDrawn="1"/>
        </p:nvSpPr>
        <p:spPr>
          <a:xfrm>
            <a:off x="10858500" y="5750980"/>
            <a:ext cx="1333500" cy="1209675"/>
          </a:xfrm>
          <a:custGeom>
            <a:avLst/>
            <a:gdLst>
              <a:gd name="connsiteX0" fmla="*/ 0 w 1333500"/>
              <a:gd name="connsiteY0" fmla="*/ 1209675 h 1209675"/>
              <a:gd name="connsiteX1" fmla="*/ 38100 w 1333500"/>
              <a:gd name="connsiteY1" fmla="*/ 647700 h 1209675"/>
              <a:gd name="connsiteX2" fmla="*/ 1047750 w 1333500"/>
              <a:gd name="connsiteY2" fmla="*/ 0 h 1209675"/>
              <a:gd name="connsiteX3" fmla="*/ 1333500 w 1333500"/>
              <a:gd name="connsiteY3" fmla="*/ 1181100 h 1209675"/>
              <a:gd name="connsiteX4" fmla="*/ 0 w 1333500"/>
              <a:gd name="connsiteY4" fmla="*/ 1209675 h 12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209675">
                <a:moveTo>
                  <a:pt x="0" y="1209675"/>
                </a:moveTo>
                <a:lnTo>
                  <a:pt x="38100" y="647700"/>
                </a:lnTo>
                <a:lnTo>
                  <a:pt x="1047750" y="0"/>
                </a:lnTo>
                <a:lnTo>
                  <a:pt x="1333500" y="1181100"/>
                </a:lnTo>
                <a:lnTo>
                  <a:pt x="0" y="120967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blue diamond shaped object">
            <a:extLst>
              <a:ext uri="{FF2B5EF4-FFF2-40B4-BE49-F238E27FC236}">
                <a16:creationId xmlns:a16="http://schemas.microsoft.com/office/drawing/2014/main" id="{F603F743-DC42-3BBA-A39E-1105C6EB9FC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32820" y="-642415"/>
            <a:ext cx="7975985" cy="7975985"/>
          </a:xfrm>
          <a:prstGeom prst="rect">
            <a:avLst/>
          </a:prstGeom>
        </p:spPr>
      </p:pic>
      <p:pic>
        <p:nvPicPr>
          <p:cNvPr id="18" name="Picture 17" descr="A red square with black background&#10;&#10;Description automatically generated">
            <a:extLst>
              <a:ext uri="{FF2B5EF4-FFF2-40B4-BE49-F238E27FC236}">
                <a16:creationId xmlns:a16="http://schemas.microsoft.com/office/drawing/2014/main" id="{FF0F3690-0580-4B95-13E3-0C9738525E7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22524" y="-578972"/>
            <a:ext cx="7975985" cy="7975985"/>
          </a:xfrm>
          <a:prstGeom prst="rect">
            <a:avLst/>
          </a:prstGeom>
        </p:spPr>
      </p:pic>
      <p:sp>
        <p:nvSpPr>
          <p:cNvPr id="5" name="Slide Number Placeholder 4">
            <a:extLst>
              <a:ext uri="{FF2B5EF4-FFF2-40B4-BE49-F238E27FC236}">
                <a16:creationId xmlns:a16="http://schemas.microsoft.com/office/drawing/2014/main" id="{CBF0DCDE-736C-F9C2-F2D4-3DD4628A3FE9}"/>
              </a:ext>
            </a:extLst>
          </p:cNvPr>
          <p:cNvSpPr>
            <a:spLocks noGrp="1"/>
          </p:cNvSpPr>
          <p:nvPr>
            <p:ph type="sldNum" sz="quarter" idx="12"/>
          </p:nvPr>
        </p:nvSpPr>
        <p:spPr/>
        <p:txBody>
          <a:bodyPr/>
          <a:lstStyle/>
          <a:p>
            <a:fld id="{D7902301-82F6-4202-B85F-C9990DE1C29E}" type="slidenum">
              <a:rPr lang="en-GB" smtClean="0"/>
              <a:t>‹#›</a:t>
            </a:fld>
            <a:endParaRPr lang="en-GB"/>
          </a:p>
        </p:txBody>
      </p:sp>
      <p:sp>
        <p:nvSpPr>
          <p:cNvPr id="2" name="Title 1">
            <a:extLst>
              <a:ext uri="{FF2B5EF4-FFF2-40B4-BE49-F238E27FC236}">
                <a16:creationId xmlns:a16="http://schemas.microsoft.com/office/drawing/2014/main" id="{5B144F52-8DB3-4DC2-39B5-16A82C8DC7C0}"/>
              </a:ext>
            </a:extLst>
          </p:cNvPr>
          <p:cNvSpPr>
            <a:spLocks noGrp="1"/>
          </p:cNvSpPr>
          <p:nvPr>
            <p:ph type="title" hasCustomPrompt="1"/>
          </p:nvPr>
        </p:nvSpPr>
        <p:spPr>
          <a:xfrm>
            <a:off x="3509210" y="2148446"/>
            <a:ext cx="5173578" cy="2354307"/>
          </a:xfrm>
        </p:spPr>
        <p:txBody>
          <a:bodyPr>
            <a:normAutofit/>
          </a:bodyPr>
          <a:lstStyle>
            <a:lvl1pPr>
              <a:defRPr sz="2400">
                <a:solidFill>
                  <a:schemeClr val="bg1"/>
                </a:solidFill>
              </a:defRPr>
            </a:lvl1pPr>
          </a:lstStyle>
          <a:p>
            <a:r>
              <a:rPr lang="en-US"/>
              <a:t>Fact, quote, statement.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scelerisque</a:t>
            </a:r>
            <a:r>
              <a:rPr lang="en-US"/>
              <a:t> </a:t>
            </a:r>
            <a:r>
              <a:rPr lang="en-US" err="1"/>
              <a:t>lectus</a:t>
            </a:r>
            <a:r>
              <a:rPr lang="en-US"/>
              <a:t> id nisi </a:t>
            </a:r>
            <a:r>
              <a:rPr lang="en-US" err="1"/>
              <a:t>commodo</a:t>
            </a:r>
            <a:r>
              <a:rPr lang="en-US"/>
              <a:t> </a:t>
            </a:r>
            <a:r>
              <a:rPr lang="en-US" err="1"/>
              <a:t>dignissim</a:t>
            </a:r>
            <a:r>
              <a:rPr lang="en-US"/>
              <a:t>. </a:t>
            </a:r>
            <a:r>
              <a:rPr lang="en-US" err="1"/>
              <a:t>Fusce</a:t>
            </a:r>
            <a:r>
              <a:rPr lang="en-US"/>
              <a:t> id </a:t>
            </a:r>
            <a:r>
              <a:rPr lang="en-US" err="1"/>
              <a:t>nibh</a:t>
            </a:r>
            <a:r>
              <a:rPr lang="en-US"/>
              <a:t> </a:t>
            </a:r>
            <a:r>
              <a:rPr lang="en-US" err="1"/>
              <a:t>mollis</a:t>
            </a:r>
            <a:r>
              <a:rPr lang="en-US"/>
              <a:t> </a:t>
            </a:r>
            <a:r>
              <a:rPr lang="en-US" err="1"/>
              <a:t>purus</a:t>
            </a:r>
            <a:r>
              <a:rPr lang="en-US"/>
              <a:t> </a:t>
            </a:r>
            <a:r>
              <a:rPr lang="en-US" err="1"/>
              <a:t>rhoncus</a:t>
            </a:r>
            <a:r>
              <a:rPr lang="en-US"/>
              <a:t> </a:t>
            </a:r>
            <a:r>
              <a:rPr lang="en-US" err="1"/>
              <a:t>rutrum</a:t>
            </a:r>
            <a:r>
              <a:rPr lang="en-US"/>
              <a:t> a </a:t>
            </a:r>
            <a:r>
              <a:rPr lang="en-US" err="1"/>
              <a:t>quis</a:t>
            </a:r>
            <a:r>
              <a:rPr lang="en-US"/>
              <a:t> </a:t>
            </a:r>
            <a:r>
              <a:rPr lang="en-US" err="1"/>
              <a:t>metus</a:t>
            </a:r>
            <a:r>
              <a:rPr lang="en-US"/>
              <a:t>. </a:t>
            </a:r>
            <a:endParaRPr lang="en-GB"/>
          </a:p>
        </p:txBody>
      </p:sp>
    </p:spTree>
    <p:extLst>
      <p:ext uri="{BB962C8B-B14F-4D97-AF65-F5344CB8AC3E}">
        <p14:creationId xmlns:p14="http://schemas.microsoft.com/office/powerpoint/2010/main" val="23109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tx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312CD3-C8A8-DDE8-5809-C2A54A0395F5}"/>
              </a:ext>
            </a:extLst>
          </p:cNvPr>
          <p:cNvSpPr/>
          <p:nvPr userDrawn="1"/>
        </p:nvSpPr>
        <p:spPr>
          <a:xfrm>
            <a:off x="10858500" y="5750980"/>
            <a:ext cx="1333500" cy="1209675"/>
          </a:xfrm>
          <a:custGeom>
            <a:avLst/>
            <a:gdLst>
              <a:gd name="connsiteX0" fmla="*/ 0 w 1333500"/>
              <a:gd name="connsiteY0" fmla="*/ 1209675 h 1209675"/>
              <a:gd name="connsiteX1" fmla="*/ 38100 w 1333500"/>
              <a:gd name="connsiteY1" fmla="*/ 647700 h 1209675"/>
              <a:gd name="connsiteX2" fmla="*/ 1047750 w 1333500"/>
              <a:gd name="connsiteY2" fmla="*/ 0 h 1209675"/>
              <a:gd name="connsiteX3" fmla="*/ 1333500 w 1333500"/>
              <a:gd name="connsiteY3" fmla="*/ 1181100 h 1209675"/>
              <a:gd name="connsiteX4" fmla="*/ 0 w 1333500"/>
              <a:gd name="connsiteY4" fmla="*/ 1209675 h 12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209675">
                <a:moveTo>
                  <a:pt x="0" y="1209675"/>
                </a:moveTo>
                <a:lnTo>
                  <a:pt x="38100" y="647700"/>
                </a:lnTo>
                <a:lnTo>
                  <a:pt x="1047750" y="0"/>
                </a:lnTo>
                <a:lnTo>
                  <a:pt x="1333500" y="1181100"/>
                </a:lnTo>
                <a:lnTo>
                  <a:pt x="0" y="120967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FF52BCBB-249B-F464-120D-BE48C248BFD8}"/>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E8A03148-CA9D-8735-6E9B-BE9D97E7F8F8}"/>
              </a:ext>
            </a:extLst>
          </p:cNvPr>
          <p:cNvSpPr>
            <a:spLocks noGrp="1"/>
          </p:cNvSpPr>
          <p:nvPr>
            <p:ph type="sldNum" sz="quarter" idx="12"/>
          </p:nvPr>
        </p:nvSpPr>
        <p:spPr/>
        <p:txBody>
          <a:bodyPr/>
          <a:lstStyle/>
          <a:p>
            <a:fld id="{D7902301-82F6-4202-B85F-C9990DE1C29E}" type="slidenum">
              <a:rPr lang="en-GB" smtClean="0"/>
              <a:t>‹#›</a:t>
            </a:fld>
            <a:endParaRPr lang="en-GB"/>
          </a:p>
        </p:txBody>
      </p:sp>
      <p:pic>
        <p:nvPicPr>
          <p:cNvPr id="8" name="Picture 7" descr="A white text on a black background&#10;&#10;Description automatically generated">
            <a:extLst>
              <a:ext uri="{FF2B5EF4-FFF2-40B4-BE49-F238E27FC236}">
                <a16:creationId xmlns:a16="http://schemas.microsoft.com/office/drawing/2014/main" id="{8319C12C-A842-D252-6C85-71BE36ADF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258" y="253799"/>
            <a:ext cx="3266991" cy="761017"/>
          </a:xfrm>
          <a:prstGeom prst="rect">
            <a:avLst/>
          </a:prstGeom>
        </p:spPr>
      </p:pic>
      <p:sp>
        <p:nvSpPr>
          <p:cNvPr id="11" name="Media Placeholder 10">
            <a:extLst>
              <a:ext uri="{FF2B5EF4-FFF2-40B4-BE49-F238E27FC236}">
                <a16:creationId xmlns:a16="http://schemas.microsoft.com/office/drawing/2014/main" id="{743DECEB-4765-AEA3-1A93-826BF61B8A4D}"/>
              </a:ext>
            </a:extLst>
          </p:cNvPr>
          <p:cNvSpPr>
            <a:spLocks noGrp="1"/>
          </p:cNvSpPr>
          <p:nvPr>
            <p:ph type="media" sz="quarter" idx="13"/>
          </p:nvPr>
        </p:nvSpPr>
        <p:spPr>
          <a:xfrm>
            <a:off x="2243544" y="1247775"/>
            <a:ext cx="8089900" cy="4916488"/>
          </a:xfrm>
        </p:spPr>
        <p:txBody>
          <a:bodyPr/>
          <a:lstStyle/>
          <a:p>
            <a:endParaRPr lang="en-GB"/>
          </a:p>
        </p:txBody>
      </p:sp>
    </p:spTree>
    <p:extLst>
      <p:ext uri="{BB962C8B-B14F-4D97-AF65-F5344CB8AC3E}">
        <p14:creationId xmlns:p14="http://schemas.microsoft.com/office/powerpoint/2010/main" val="526668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p:bg>
      <p:bgPr>
        <a:solidFill>
          <a:schemeClr val="tx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07E1223-BCF7-8A94-80B8-F1568AFF3C40}"/>
              </a:ext>
            </a:extLst>
          </p:cNvPr>
          <p:cNvSpPr/>
          <p:nvPr userDrawn="1"/>
        </p:nvSpPr>
        <p:spPr>
          <a:xfrm>
            <a:off x="10858500" y="5750980"/>
            <a:ext cx="1333500" cy="1209675"/>
          </a:xfrm>
          <a:custGeom>
            <a:avLst/>
            <a:gdLst>
              <a:gd name="connsiteX0" fmla="*/ 0 w 1333500"/>
              <a:gd name="connsiteY0" fmla="*/ 1209675 h 1209675"/>
              <a:gd name="connsiteX1" fmla="*/ 38100 w 1333500"/>
              <a:gd name="connsiteY1" fmla="*/ 647700 h 1209675"/>
              <a:gd name="connsiteX2" fmla="*/ 1047750 w 1333500"/>
              <a:gd name="connsiteY2" fmla="*/ 0 h 1209675"/>
              <a:gd name="connsiteX3" fmla="*/ 1333500 w 1333500"/>
              <a:gd name="connsiteY3" fmla="*/ 1181100 h 1209675"/>
              <a:gd name="connsiteX4" fmla="*/ 0 w 1333500"/>
              <a:gd name="connsiteY4" fmla="*/ 1209675 h 12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209675">
                <a:moveTo>
                  <a:pt x="0" y="1209675"/>
                </a:moveTo>
                <a:lnTo>
                  <a:pt x="38100" y="647700"/>
                </a:lnTo>
                <a:lnTo>
                  <a:pt x="1047750" y="0"/>
                </a:lnTo>
                <a:lnTo>
                  <a:pt x="1333500" y="1181100"/>
                </a:lnTo>
                <a:lnTo>
                  <a:pt x="0" y="120967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E4BEDA8F-0E80-5B95-AD61-D213EE81295D}"/>
              </a:ext>
            </a:extLst>
          </p:cNvPr>
          <p:cNvSpPr/>
          <p:nvPr userDrawn="1"/>
        </p:nvSpPr>
        <p:spPr>
          <a:xfrm>
            <a:off x="1208207" y="52791"/>
            <a:ext cx="6458078" cy="5867400"/>
          </a:xfrm>
          <a:custGeom>
            <a:avLst/>
            <a:gdLst>
              <a:gd name="connsiteX0" fmla="*/ 0 w 6248400"/>
              <a:gd name="connsiteY0" fmla="*/ 5667375 h 5676900"/>
              <a:gd name="connsiteX1" fmla="*/ 228600 w 6248400"/>
              <a:gd name="connsiteY1" fmla="*/ 3124200 h 5676900"/>
              <a:gd name="connsiteX2" fmla="*/ 4924425 w 6248400"/>
              <a:gd name="connsiteY2" fmla="*/ 0 h 5676900"/>
              <a:gd name="connsiteX3" fmla="*/ 6248400 w 6248400"/>
              <a:gd name="connsiteY3" fmla="*/ 5676900 h 5676900"/>
              <a:gd name="connsiteX4" fmla="*/ 0 w 6248400"/>
              <a:gd name="connsiteY4" fmla="*/ 5667375 h 567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400" h="5676900">
                <a:moveTo>
                  <a:pt x="0" y="5667375"/>
                </a:moveTo>
                <a:lnTo>
                  <a:pt x="228600" y="3124200"/>
                </a:lnTo>
                <a:lnTo>
                  <a:pt x="4924425" y="0"/>
                </a:lnTo>
                <a:lnTo>
                  <a:pt x="6248400" y="5676900"/>
                </a:lnTo>
                <a:lnTo>
                  <a:pt x="0" y="5667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FF52BCBB-249B-F464-120D-BE48C248BFD8}"/>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E8A03148-CA9D-8735-6E9B-BE9D97E7F8F8}"/>
              </a:ext>
            </a:extLst>
          </p:cNvPr>
          <p:cNvSpPr>
            <a:spLocks noGrp="1"/>
          </p:cNvSpPr>
          <p:nvPr>
            <p:ph type="sldNum" sz="quarter" idx="12"/>
          </p:nvPr>
        </p:nvSpPr>
        <p:spPr/>
        <p:txBody>
          <a:bodyPr/>
          <a:lstStyle/>
          <a:p>
            <a:fld id="{D7902301-82F6-4202-B85F-C9990DE1C29E}" type="slidenum">
              <a:rPr lang="en-GB" smtClean="0"/>
              <a:t>‹#›</a:t>
            </a:fld>
            <a:endParaRPr lang="en-GB"/>
          </a:p>
        </p:txBody>
      </p:sp>
      <p:pic>
        <p:nvPicPr>
          <p:cNvPr id="8" name="Picture 7" descr="A white text on a black background&#10;&#10;Description automatically generated">
            <a:extLst>
              <a:ext uri="{FF2B5EF4-FFF2-40B4-BE49-F238E27FC236}">
                <a16:creationId xmlns:a16="http://schemas.microsoft.com/office/drawing/2014/main" id="{8319C12C-A842-D252-6C85-71BE36ADF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258" y="253799"/>
            <a:ext cx="3266991" cy="761017"/>
          </a:xfrm>
          <a:prstGeom prst="rect">
            <a:avLst/>
          </a:prstGeom>
        </p:spPr>
      </p:pic>
      <p:sp>
        <p:nvSpPr>
          <p:cNvPr id="2" name="Title 1">
            <a:extLst>
              <a:ext uri="{FF2B5EF4-FFF2-40B4-BE49-F238E27FC236}">
                <a16:creationId xmlns:a16="http://schemas.microsoft.com/office/drawing/2014/main" id="{6673424F-75E3-E5B5-0264-F6902184955B}"/>
              </a:ext>
            </a:extLst>
          </p:cNvPr>
          <p:cNvSpPr>
            <a:spLocks noGrp="1"/>
          </p:cNvSpPr>
          <p:nvPr>
            <p:ph type="title" hasCustomPrompt="1"/>
          </p:nvPr>
        </p:nvSpPr>
        <p:spPr>
          <a:xfrm>
            <a:off x="1944303" y="2839453"/>
            <a:ext cx="4985886" cy="1642590"/>
          </a:xfrm>
        </p:spPr>
        <p:txBody>
          <a:bodyPr anchor="b">
            <a:normAutofit/>
          </a:bodyPr>
          <a:lstStyle>
            <a:lvl1pPr>
              <a:defRPr sz="4800">
                <a:solidFill>
                  <a:schemeClr val="bg1"/>
                </a:solidFill>
              </a:defRPr>
            </a:lvl1pPr>
          </a:lstStyle>
          <a:p>
            <a:r>
              <a:rPr lang="en-US"/>
              <a:t>Divider title goes here</a:t>
            </a:r>
            <a:endParaRPr lang="en-GB"/>
          </a:p>
        </p:txBody>
      </p:sp>
      <p:sp>
        <p:nvSpPr>
          <p:cNvPr id="3" name="Text Placeholder 2">
            <a:extLst>
              <a:ext uri="{FF2B5EF4-FFF2-40B4-BE49-F238E27FC236}">
                <a16:creationId xmlns:a16="http://schemas.microsoft.com/office/drawing/2014/main" id="{994BB8F5-B73F-1AC0-D6EB-23360705E5FF}"/>
              </a:ext>
            </a:extLst>
          </p:cNvPr>
          <p:cNvSpPr>
            <a:spLocks noGrp="1"/>
          </p:cNvSpPr>
          <p:nvPr>
            <p:ph type="body" idx="1" hasCustomPrompt="1"/>
          </p:nvPr>
        </p:nvSpPr>
        <p:spPr>
          <a:xfrm>
            <a:off x="1944303" y="4482044"/>
            <a:ext cx="4985886" cy="1023608"/>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if needed</a:t>
            </a:r>
          </a:p>
        </p:txBody>
      </p:sp>
    </p:spTree>
    <p:extLst>
      <p:ext uri="{BB962C8B-B14F-4D97-AF65-F5344CB8AC3E}">
        <p14:creationId xmlns:p14="http://schemas.microsoft.com/office/powerpoint/2010/main" val="3220441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ivider (alt)">
    <p:bg>
      <p:bgPr>
        <a:solidFill>
          <a:schemeClr val="tx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C01B8206-B679-0F62-1A99-4494188FAE26}"/>
              </a:ext>
            </a:extLst>
          </p:cNvPr>
          <p:cNvSpPr/>
          <p:nvPr userDrawn="1"/>
        </p:nvSpPr>
        <p:spPr>
          <a:xfrm>
            <a:off x="10858500" y="5750980"/>
            <a:ext cx="1333500" cy="1209675"/>
          </a:xfrm>
          <a:custGeom>
            <a:avLst/>
            <a:gdLst>
              <a:gd name="connsiteX0" fmla="*/ 0 w 1333500"/>
              <a:gd name="connsiteY0" fmla="*/ 1209675 h 1209675"/>
              <a:gd name="connsiteX1" fmla="*/ 38100 w 1333500"/>
              <a:gd name="connsiteY1" fmla="*/ 647700 h 1209675"/>
              <a:gd name="connsiteX2" fmla="*/ 1047750 w 1333500"/>
              <a:gd name="connsiteY2" fmla="*/ 0 h 1209675"/>
              <a:gd name="connsiteX3" fmla="*/ 1333500 w 1333500"/>
              <a:gd name="connsiteY3" fmla="*/ 1181100 h 1209675"/>
              <a:gd name="connsiteX4" fmla="*/ 0 w 1333500"/>
              <a:gd name="connsiteY4" fmla="*/ 1209675 h 12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209675">
                <a:moveTo>
                  <a:pt x="0" y="1209675"/>
                </a:moveTo>
                <a:lnTo>
                  <a:pt x="38100" y="647700"/>
                </a:lnTo>
                <a:lnTo>
                  <a:pt x="1047750" y="0"/>
                </a:lnTo>
                <a:lnTo>
                  <a:pt x="1333500" y="1181100"/>
                </a:lnTo>
                <a:lnTo>
                  <a:pt x="0" y="120967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blue diamond shaped object&#10;&#10;Description automatically generated">
            <a:extLst>
              <a:ext uri="{FF2B5EF4-FFF2-40B4-BE49-F238E27FC236}">
                <a16:creationId xmlns:a16="http://schemas.microsoft.com/office/drawing/2014/main" id="{A5207E30-D201-2B68-D555-7D616D4AFC2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6790" y="818890"/>
            <a:ext cx="6858000" cy="6858000"/>
          </a:xfrm>
          <a:prstGeom prst="rect">
            <a:avLst/>
          </a:prstGeom>
        </p:spPr>
      </p:pic>
      <p:sp>
        <p:nvSpPr>
          <p:cNvPr id="5" name="Footer Placeholder 4">
            <a:extLst>
              <a:ext uri="{FF2B5EF4-FFF2-40B4-BE49-F238E27FC236}">
                <a16:creationId xmlns:a16="http://schemas.microsoft.com/office/drawing/2014/main" id="{FF52BCBB-249B-F464-120D-BE48C248BFD8}"/>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E8A03148-CA9D-8735-6E9B-BE9D97E7F8F8}"/>
              </a:ext>
            </a:extLst>
          </p:cNvPr>
          <p:cNvSpPr>
            <a:spLocks noGrp="1"/>
          </p:cNvSpPr>
          <p:nvPr>
            <p:ph type="sldNum" sz="quarter" idx="12"/>
          </p:nvPr>
        </p:nvSpPr>
        <p:spPr/>
        <p:txBody>
          <a:bodyPr/>
          <a:lstStyle/>
          <a:p>
            <a:fld id="{D7902301-82F6-4202-B85F-C9990DE1C29E}" type="slidenum">
              <a:rPr lang="en-GB" smtClean="0"/>
              <a:t>‹#›</a:t>
            </a:fld>
            <a:endParaRPr lang="en-GB"/>
          </a:p>
        </p:txBody>
      </p:sp>
      <p:pic>
        <p:nvPicPr>
          <p:cNvPr id="8" name="Picture 7" descr="A white text on a black background&#10;&#10;Description automatically generated">
            <a:extLst>
              <a:ext uri="{FF2B5EF4-FFF2-40B4-BE49-F238E27FC236}">
                <a16:creationId xmlns:a16="http://schemas.microsoft.com/office/drawing/2014/main" id="{8319C12C-A842-D252-6C85-71BE36ADF2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8258" y="253799"/>
            <a:ext cx="3266991" cy="761017"/>
          </a:xfrm>
          <a:prstGeom prst="rect">
            <a:avLst/>
          </a:prstGeom>
        </p:spPr>
      </p:pic>
      <p:sp>
        <p:nvSpPr>
          <p:cNvPr id="2" name="Title 1">
            <a:extLst>
              <a:ext uri="{FF2B5EF4-FFF2-40B4-BE49-F238E27FC236}">
                <a16:creationId xmlns:a16="http://schemas.microsoft.com/office/drawing/2014/main" id="{6673424F-75E3-E5B5-0264-F6902184955B}"/>
              </a:ext>
            </a:extLst>
          </p:cNvPr>
          <p:cNvSpPr>
            <a:spLocks noGrp="1"/>
          </p:cNvSpPr>
          <p:nvPr>
            <p:ph type="title" hasCustomPrompt="1"/>
          </p:nvPr>
        </p:nvSpPr>
        <p:spPr>
          <a:xfrm>
            <a:off x="1944303" y="2839453"/>
            <a:ext cx="4985886" cy="1642590"/>
          </a:xfrm>
        </p:spPr>
        <p:txBody>
          <a:bodyPr anchor="b">
            <a:normAutofit/>
          </a:bodyPr>
          <a:lstStyle>
            <a:lvl1pPr>
              <a:defRPr sz="4800">
                <a:solidFill>
                  <a:schemeClr val="bg1"/>
                </a:solidFill>
              </a:defRPr>
            </a:lvl1pPr>
          </a:lstStyle>
          <a:p>
            <a:r>
              <a:rPr lang="en-US"/>
              <a:t>Divider title goes here</a:t>
            </a:r>
            <a:endParaRPr lang="en-GB"/>
          </a:p>
        </p:txBody>
      </p:sp>
      <p:sp>
        <p:nvSpPr>
          <p:cNvPr id="3" name="Text Placeholder 2">
            <a:extLst>
              <a:ext uri="{FF2B5EF4-FFF2-40B4-BE49-F238E27FC236}">
                <a16:creationId xmlns:a16="http://schemas.microsoft.com/office/drawing/2014/main" id="{994BB8F5-B73F-1AC0-D6EB-23360705E5FF}"/>
              </a:ext>
            </a:extLst>
          </p:cNvPr>
          <p:cNvSpPr>
            <a:spLocks noGrp="1"/>
          </p:cNvSpPr>
          <p:nvPr>
            <p:ph type="body" idx="1" hasCustomPrompt="1"/>
          </p:nvPr>
        </p:nvSpPr>
        <p:spPr>
          <a:xfrm>
            <a:off x="1944303" y="4482044"/>
            <a:ext cx="4985886" cy="1023608"/>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if needed</a:t>
            </a:r>
          </a:p>
        </p:txBody>
      </p:sp>
    </p:spTree>
    <p:extLst>
      <p:ext uri="{BB962C8B-B14F-4D97-AF65-F5344CB8AC3E}">
        <p14:creationId xmlns:p14="http://schemas.microsoft.com/office/powerpoint/2010/main" val="2283165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Divider (alt)">
    <p:bg>
      <p:bgPr>
        <a:solidFill>
          <a:schemeClr val="tx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C632C5F-2B2C-2F66-9019-5D29AA784ADB}"/>
              </a:ext>
            </a:extLst>
          </p:cNvPr>
          <p:cNvSpPr/>
          <p:nvPr userDrawn="1"/>
        </p:nvSpPr>
        <p:spPr>
          <a:xfrm>
            <a:off x="10858500" y="5750980"/>
            <a:ext cx="1333500" cy="1209675"/>
          </a:xfrm>
          <a:custGeom>
            <a:avLst/>
            <a:gdLst>
              <a:gd name="connsiteX0" fmla="*/ 0 w 1333500"/>
              <a:gd name="connsiteY0" fmla="*/ 1209675 h 1209675"/>
              <a:gd name="connsiteX1" fmla="*/ 38100 w 1333500"/>
              <a:gd name="connsiteY1" fmla="*/ 647700 h 1209675"/>
              <a:gd name="connsiteX2" fmla="*/ 1047750 w 1333500"/>
              <a:gd name="connsiteY2" fmla="*/ 0 h 1209675"/>
              <a:gd name="connsiteX3" fmla="*/ 1333500 w 1333500"/>
              <a:gd name="connsiteY3" fmla="*/ 1181100 h 1209675"/>
              <a:gd name="connsiteX4" fmla="*/ 0 w 1333500"/>
              <a:gd name="connsiteY4" fmla="*/ 1209675 h 12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209675">
                <a:moveTo>
                  <a:pt x="0" y="1209675"/>
                </a:moveTo>
                <a:lnTo>
                  <a:pt x="38100" y="647700"/>
                </a:lnTo>
                <a:lnTo>
                  <a:pt x="1047750" y="0"/>
                </a:lnTo>
                <a:lnTo>
                  <a:pt x="1333500" y="1181100"/>
                </a:lnTo>
                <a:lnTo>
                  <a:pt x="0" y="120967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A3720F4-DF90-FAC3-512E-0C43EB878130}"/>
              </a:ext>
            </a:extLst>
          </p:cNvPr>
          <p:cNvSpPr/>
          <p:nvPr userDrawn="1"/>
        </p:nvSpPr>
        <p:spPr>
          <a:xfrm>
            <a:off x="985586" y="1100541"/>
            <a:ext cx="6719484" cy="67194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FF52BCBB-249B-F464-120D-BE48C248BFD8}"/>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E8A03148-CA9D-8735-6E9B-BE9D97E7F8F8}"/>
              </a:ext>
            </a:extLst>
          </p:cNvPr>
          <p:cNvSpPr>
            <a:spLocks noGrp="1"/>
          </p:cNvSpPr>
          <p:nvPr>
            <p:ph type="sldNum" sz="quarter" idx="12"/>
          </p:nvPr>
        </p:nvSpPr>
        <p:spPr/>
        <p:txBody>
          <a:bodyPr/>
          <a:lstStyle/>
          <a:p>
            <a:fld id="{D7902301-82F6-4202-B85F-C9990DE1C29E}" type="slidenum">
              <a:rPr lang="en-GB" smtClean="0"/>
              <a:t>‹#›</a:t>
            </a:fld>
            <a:endParaRPr lang="en-GB"/>
          </a:p>
        </p:txBody>
      </p:sp>
      <p:pic>
        <p:nvPicPr>
          <p:cNvPr id="8" name="Picture 7" descr="A white text on a black background&#10;&#10;Description automatically generated">
            <a:extLst>
              <a:ext uri="{FF2B5EF4-FFF2-40B4-BE49-F238E27FC236}">
                <a16:creationId xmlns:a16="http://schemas.microsoft.com/office/drawing/2014/main" id="{8319C12C-A842-D252-6C85-71BE36ADF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258" y="253799"/>
            <a:ext cx="3266991" cy="761017"/>
          </a:xfrm>
          <a:prstGeom prst="rect">
            <a:avLst/>
          </a:prstGeom>
        </p:spPr>
      </p:pic>
      <p:sp>
        <p:nvSpPr>
          <p:cNvPr id="2" name="Title 1">
            <a:extLst>
              <a:ext uri="{FF2B5EF4-FFF2-40B4-BE49-F238E27FC236}">
                <a16:creationId xmlns:a16="http://schemas.microsoft.com/office/drawing/2014/main" id="{6673424F-75E3-E5B5-0264-F6902184955B}"/>
              </a:ext>
            </a:extLst>
          </p:cNvPr>
          <p:cNvSpPr>
            <a:spLocks noGrp="1"/>
          </p:cNvSpPr>
          <p:nvPr>
            <p:ph type="title" hasCustomPrompt="1"/>
          </p:nvPr>
        </p:nvSpPr>
        <p:spPr>
          <a:xfrm>
            <a:off x="1944303" y="2839453"/>
            <a:ext cx="4985886" cy="1642590"/>
          </a:xfrm>
        </p:spPr>
        <p:txBody>
          <a:bodyPr anchor="b">
            <a:normAutofit/>
          </a:bodyPr>
          <a:lstStyle>
            <a:lvl1pPr>
              <a:defRPr sz="4800">
                <a:solidFill>
                  <a:schemeClr val="bg1"/>
                </a:solidFill>
              </a:defRPr>
            </a:lvl1pPr>
          </a:lstStyle>
          <a:p>
            <a:r>
              <a:rPr lang="en-US"/>
              <a:t>Divider title goes here</a:t>
            </a:r>
            <a:endParaRPr lang="en-GB"/>
          </a:p>
        </p:txBody>
      </p:sp>
      <p:sp>
        <p:nvSpPr>
          <p:cNvPr id="3" name="Text Placeholder 2">
            <a:extLst>
              <a:ext uri="{FF2B5EF4-FFF2-40B4-BE49-F238E27FC236}">
                <a16:creationId xmlns:a16="http://schemas.microsoft.com/office/drawing/2014/main" id="{994BB8F5-B73F-1AC0-D6EB-23360705E5FF}"/>
              </a:ext>
            </a:extLst>
          </p:cNvPr>
          <p:cNvSpPr>
            <a:spLocks noGrp="1"/>
          </p:cNvSpPr>
          <p:nvPr>
            <p:ph type="body" idx="1" hasCustomPrompt="1"/>
          </p:nvPr>
        </p:nvSpPr>
        <p:spPr>
          <a:xfrm>
            <a:off x="1944303" y="4482044"/>
            <a:ext cx="4985886" cy="1023608"/>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if needed</a:t>
            </a:r>
          </a:p>
        </p:txBody>
      </p:sp>
    </p:spTree>
    <p:extLst>
      <p:ext uri="{BB962C8B-B14F-4D97-AF65-F5344CB8AC3E}">
        <p14:creationId xmlns:p14="http://schemas.microsoft.com/office/powerpoint/2010/main" val="395114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transition orange">
    <p:bg>
      <p:bgRef idx="1001">
        <a:schemeClr val="bg1"/>
      </p:bgRef>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DE52AB3F-66D0-18F5-05B1-8AD84BDFC0E2}"/>
              </a:ext>
            </a:extLst>
          </p:cNvPr>
          <p:cNvSpPr/>
          <p:nvPr userDrawn="1"/>
        </p:nvSpPr>
        <p:spPr>
          <a:xfrm>
            <a:off x="460587" y="1943100"/>
            <a:ext cx="4959138" cy="4419599"/>
          </a:xfrm>
          <a:custGeom>
            <a:avLst/>
            <a:gdLst>
              <a:gd name="connsiteX0" fmla="*/ 0 w 6248400"/>
              <a:gd name="connsiteY0" fmla="*/ 5667375 h 5676900"/>
              <a:gd name="connsiteX1" fmla="*/ 228600 w 6248400"/>
              <a:gd name="connsiteY1" fmla="*/ 3124200 h 5676900"/>
              <a:gd name="connsiteX2" fmla="*/ 4924425 w 6248400"/>
              <a:gd name="connsiteY2" fmla="*/ 0 h 5676900"/>
              <a:gd name="connsiteX3" fmla="*/ 6248400 w 6248400"/>
              <a:gd name="connsiteY3" fmla="*/ 5676900 h 5676900"/>
              <a:gd name="connsiteX4" fmla="*/ 0 w 6248400"/>
              <a:gd name="connsiteY4" fmla="*/ 5667375 h 567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400" h="5676900">
                <a:moveTo>
                  <a:pt x="0" y="5667375"/>
                </a:moveTo>
                <a:lnTo>
                  <a:pt x="228600" y="3124200"/>
                </a:lnTo>
                <a:lnTo>
                  <a:pt x="4924425" y="0"/>
                </a:lnTo>
                <a:lnTo>
                  <a:pt x="6248400" y="5676900"/>
                </a:lnTo>
                <a:lnTo>
                  <a:pt x="0" y="5667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Picture Placeholder 36">
            <a:extLst>
              <a:ext uri="{FF2B5EF4-FFF2-40B4-BE49-F238E27FC236}">
                <a16:creationId xmlns:a16="http://schemas.microsoft.com/office/drawing/2014/main" id="{7813ED78-7D95-81AF-D35C-1398DD28E4D6}"/>
              </a:ext>
            </a:extLst>
          </p:cNvPr>
          <p:cNvSpPr>
            <a:spLocks noGrp="1"/>
          </p:cNvSpPr>
          <p:nvPr>
            <p:ph type="pic" sz="quarter" idx="13"/>
          </p:nvPr>
        </p:nvSpPr>
        <p:spPr>
          <a:xfrm>
            <a:off x="0" y="0"/>
            <a:ext cx="12192000" cy="6858000"/>
          </a:xfrm>
          <a:custGeom>
            <a:avLst/>
            <a:gdLst>
              <a:gd name="connsiteX0" fmla="*/ 4260395 w 12192000"/>
              <a:gd name="connsiteY0" fmla="*/ 2086747 h 6858000"/>
              <a:gd name="connsiteX1" fmla="*/ 797242 w 12192000"/>
              <a:gd name="connsiteY1" fmla="*/ 4390833 h 6858000"/>
              <a:gd name="connsiteX2" fmla="*/ 628650 w 12192000"/>
              <a:gd name="connsiteY2" fmla="*/ 6266415 h 6858000"/>
              <a:gd name="connsiteX3" fmla="*/ 5236822 w 12192000"/>
              <a:gd name="connsiteY3" fmla="*/ 627344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260395" y="2086747"/>
                </a:moveTo>
                <a:lnTo>
                  <a:pt x="797242" y="4390833"/>
                </a:lnTo>
                <a:lnTo>
                  <a:pt x="628650" y="6266415"/>
                </a:lnTo>
                <a:lnTo>
                  <a:pt x="5236822" y="6273440"/>
                </a:lnTo>
                <a:close/>
                <a:moveTo>
                  <a:pt x="0" y="0"/>
                </a:moveTo>
                <a:lnTo>
                  <a:pt x="12192000" y="0"/>
                </a:lnTo>
                <a:lnTo>
                  <a:pt x="12192000" y="6858000"/>
                </a:lnTo>
                <a:lnTo>
                  <a:pt x="0" y="6858000"/>
                </a:lnTo>
                <a:close/>
              </a:path>
            </a:pathLst>
          </a:custGeom>
        </p:spPr>
        <p:txBody>
          <a:bodyPr wrap="square">
            <a:noAutofit/>
          </a:bodyPr>
          <a:lstStyle/>
          <a:p>
            <a:endParaRPr lang="en-GB"/>
          </a:p>
        </p:txBody>
      </p:sp>
      <p:sp>
        <p:nvSpPr>
          <p:cNvPr id="13" name="Freeform: Shape 12">
            <a:extLst>
              <a:ext uri="{FF2B5EF4-FFF2-40B4-BE49-F238E27FC236}">
                <a16:creationId xmlns:a16="http://schemas.microsoft.com/office/drawing/2014/main" id="{B4EC6B89-68F5-9CAD-7759-3FE19954C800}"/>
              </a:ext>
            </a:extLst>
          </p:cNvPr>
          <p:cNvSpPr/>
          <p:nvPr userDrawn="1"/>
        </p:nvSpPr>
        <p:spPr>
          <a:xfrm>
            <a:off x="10858500" y="5750980"/>
            <a:ext cx="1333500" cy="1209675"/>
          </a:xfrm>
          <a:custGeom>
            <a:avLst/>
            <a:gdLst>
              <a:gd name="connsiteX0" fmla="*/ 0 w 1333500"/>
              <a:gd name="connsiteY0" fmla="*/ 1209675 h 1209675"/>
              <a:gd name="connsiteX1" fmla="*/ 38100 w 1333500"/>
              <a:gd name="connsiteY1" fmla="*/ 647700 h 1209675"/>
              <a:gd name="connsiteX2" fmla="*/ 1047750 w 1333500"/>
              <a:gd name="connsiteY2" fmla="*/ 0 h 1209675"/>
              <a:gd name="connsiteX3" fmla="*/ 1333500 w 1333500"/>
              <a:gd name="connsiteY3" fmla="*/ 1181100 h 1209675"/>
              <a:gd name="connsiteX4" fmla="*/ 0 w 1333500"/>
              <a:gd name="connsiteY4" fmla="*/ 1209675 h 12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209675">
                <a:moveTo>
                  <a:pt x="0" y="1209675"/>
                </a:moveTo>
                <a:lnTo>
                  <a:pt x="38100" y="647700"/>
                </a:lnTo>
                <a:lnTo>
                  <a:pt x="1047750" y="0"/>
                </a:lnTo>
                <a:lnTo>
                  <a:pt x="1333500" y="1181100"/>
                </a:lnTo>
                <a:lnTo>
                  <a:pt x="0" y="120967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E8A03148-CA9D-8735-6E9B-BE9D97E7F8F8}"/>
              </a:ext>
            </a:extLst>
          </p:cNvPr>
          <p:cNvSpPr>
            <a:spLocks noGrp="1"/>
          </p:cNvSpPr>
          <p:nvPr>
            <p:ph type="sldNum" sz="quarter" idx="12"/>
          </p:nvPr>
        </p:nvSpPr>
        <p:spPr/>
        <p:txBody>
          <a:bodyPr/>
          <a:lstStyle/>
          <a:p>
            <a:fld id="{D7902301-82F6-4202-B85F-C9990DE1C29E}" type="slidenum">
              <a:rPr lang="en-GB" smtClean="0"/>
              <a:t>‹#›</a:t>
            </a:fld>
            <a:endParaRPr lang="en-GB"/>
          </a:p>
        </p:txBody>
      </p:sp>
      <p:sp>
        <p:nvSpPr>
          <p:cNvPr id="2" name="Title 1">
            <a:extLst>
              <a:ext uri="{FF2B5EF4-FFF2-40B4-BE49-F238E27FC236}">
                <a16:creationId xmlns:a16="http://schemas.microsoft.com/office/drawing/2014/main" id="{6673424F-75E3-E5B5-0264-F6902184955B}"/>
              </a:ext>
            </a:extLst>
          </p:cNvPr>
          <p:cNvSpPr>
            <a:spLocks noGrp="1"/>
          </p:cNvSpPr>
          <p:nvPr>
            <p:ph type="title" hasCustomPrompt="1"/>
          </p:nvPr>
        </p:nvSpPr>
        <p:spPr>
          <a:xfrm>
            <a:off x="1082463" y="4910609"/>
            <a:ext cx="3343275" cy="794865"/>
          </a:xfrm>
        </p:spPr>
        <p:txBody>
          <a:bodyPr anchor="b">
            <a:noAutofit/>
          </a:bodyPr>
          <a:lstStyle>
            <a:lvl1pPr algn="l">
              <a:defRPr sz="4400">
                <a:solidFill>
                  <a:schemeClr val="bg1"/>
                </a:solidFill>
              </a:defRPr>
            </a:lvl1pPr>
          </a:lstStyle>
          <a:p>
            <a:r>
              <a:rPr lang="en-US"/>
              <a:t>TRANSITION TITLE</a:t>
            </a:r>
            <a:endParaRPr lang="en-GB"/>
          </a:p>
        </p:txBody>
      </p:sp>
    </p:spTree>
    <p:extLst>
      <p:ext uri="{BB962C8B-B14F-4D97-AF65-F5344CB8AC3E}">
        <p14:creationId xmlns:p14="http://schemas.microsoft.com/office/powerpoint/2010/main" val="323050209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ard dark">
    <p:bg>
      <p:bgPr>
        <a:solidFill>
          <a:schemeClr val="tx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BA2B5993-E049-6375-3E43-F76183FB7399}"/>
              </a:ext>
            </a:extLst>
          </p:cNvPr>
          <p:cNvSpPr/>
          <p:nvPr userDrawn="1"/>
        </p:nvSpPr>
        <p:spPr>
          <a:xfrm>
            <a:off x="0" y="5410200"/>
            <a:ext cx="7305675" cy="1485900"/>
          </a:xfrm>
          <a:custGeom>
            <a:avLst/>
            <a:gdLst>
              <a:gd name="connsiteX0" fmla="*/ 0 w 7305675"/>
              <a:gd name="connsiteY0" fmla="*/ 609600 h 1485900"/>
              <a:gd name="connsiteX1" fmla="*/ 0 w 7305675"/>
              <a:gd name="connsiteY1" fmla="*/ 1485900 h 1485900"/>
              <a:gd name="connsiteX2" fmla="*/ 6629400 w 7305675"/>
              <a:gd name="connsiteY2" fmla="*/ 1485900 h 1485900"/>
              <a:gd name="connsiteX3" fmla="*/ 7305675 w 7305675"/>
              <a:gd name="connsiteY3" fmla="*/ 0 h 1485900"/>
              <a:gd name="connsiteX4" fmla="*/ 0 w 7305675"/>
              <a:gd name="connsiteY4" fmla="*/ 609600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5675" h="1485900">
                <a:moveTo>
                  <a:pt x="0" y="609600"/>
                </a:moveTo>
                <a:lnTo>
                  <a:pt x="0" y="1485900"/>
                </a:lnTo>
                <a:lnTo>
                  <a:pt x="6629400" y="1485900"/>
                </a:lnTo>
                <a:lnTo>
                  <a:pt x="7305675" y="0"/>
                </a:lnTo>
                <a:lnTo>
                  <a:pt x="0" y="609600"/>
                </a:lnTo>
                <a:close/>
              </a:path>
            </a:pathLst>
          </a:custGeom>
          <a:solidFill>
            <a:srgbClr val="F4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C6BFBF88-47DB-C0CC-B49A-316EBB343DC0}"/>
              </a:ext>
            </a:extLst>
          </p:cNvPr>
          <p:cNvSpPr/>
          <p:nvPr userDrawn="1"/>
        </p:nvSpPr>
        <p:spPr>
          <a:xfrm>
            <a:off x="-419100" y="-180975"/>
            <a:ext cx="8562975" cy="6240529"/>
          </a:xfrm>
          <a:custGeom>
            <a:avLst/>
            <a:gdLst>
              <a:gd name="connsiteX0" fmla="*/ 133350 w 8105775"/>
              <a:gd name="connsiteY0" fmla="*/ 3000375 h 5695950"/>
              <a:gd name="connsiteX1" fmla="*/ 6143625 w 8105775"/>
              <a:gd name="connsiteY1" fmla="*/ 0 h 5695950"/>
              <a:gd name="connsiteX2" fmla="*/ 8105775 w 8105775"/>
              <a:gd name="connsiteY2" fmla="*/ 5057775 h 5695950"/>
              <a:gd name="connsiteX3" fmla="*/ 0 w 8105775"/>
              <a:gd name="connsiteY3" fmla="*/ 5695950 h 5695950"/>
              <a:gd name="connsiteX4" fmla="*/ 133350 w 8105775"/>
              <a:gd name="connsiteY4" fmla="*/ 3000375 h 569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775" h="5695950">
                <a:moveTo>
                  <a:pt x="133350" y="3000375"/>
                </a:moveTo>
                <a:lnTo>
                  <a:pt x="6143625" y="0"/>
                </a:lnTo>
                <a:lnTo>
                  <a:pt x="8105775" y="5057775"/>
                </a:lnTo>
                <a:lnTo>
                  <a:pt x="0" y="5695950"/>
                </a:lnTo>
                <a:lnTo>
                  <a:pt x="133350" y="3000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white text on a black background&#10;&#10;Description automatically generated">
            <a:extLst>
              <a:ext uri="{FF2B5EF4-FFF2-40B4-BE49-F238E27FC236}">
                <a16:creationId xmlns:a16="http://schemas.microsoft.com/office/drawing/2014/main" id="{8319C12C-A842-D252-6C85-71BE36ADF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258" y="253799"/>
            <a:ext cx="3266991" cy="761017"/>
          </a:xfrm>
          <a:prstGeom prst="rect">
            <a:avLst/>
          </a:prstGeom>
        </p:spPr>
      </p:pic>
      <p:sp>
        <p:nvSpPr>
          <p:cNvPr id="2" name="Title 1">
            <a:extLst>
              <a:ext uri="{FF2B5EF4-FFF2-40B4-BE49-F238E27FC236}">
                <a16:creationId xmlns:a16="http://schemas.microsoft.com/office/drawing/2014/main" id="{6673424F-75E3-E5B5-0264-F6902184955B}"/>
              </a:ext>
            </a:extLst>
          </p:cNvPr>
          <p:cNvSpPr>
            <a:spLocks noGrp="1"/>
          </p:cNvSpPr>
          <p:nvPr>
            <p:ph type="title" hasCustomPrompt="1"/>
          </p:nvPr>
        </p:nvSpPr>
        <p:spPr>
          <a:xfrm>
            <a:off x="582228" y="2953602"/>
            <a:ext cx="4985886" cy="1642590"/>
          </a:xfrm>
        </p:spPr>
        <p:txBody>
          <a:bodyPr anchor="b">
            <a:normAutofit/>
          </a:bodyPr>
          <a:lstStyle>
            <a:lvl1pPr>
              <a:defRPr sz="4400" b="1">
                <a:solidFill>
                  <a:schemeClr val="bg1"/>
                </a:solidFill>
              </a:defRPr>
            </a:lvl1pPr>
          </a:lstStyle>
          <a:p>
            <a:r>
              <a:rPr lang="en-US"/>
              <a:t>PRESENTATION TITLE GOES HERE</a:t>
            </a:r>
            <a:endParaRPr lang="en-GB"/>
          </a:p>
        </p:txBody>
      </p:sp>
      <p:sp>
        <p:nvSpPr>
          <p:cNvPr id="3" name="Text Placeholder 2">
            <a:extLst>
              <a:ext uri="{FF2B5EF4-FFF2-40B4-BE49-F238E27FC236}">
                <a16:creationId xmlns:a16="http://schemas.microsoft.com/office/drawing/2014/main" id="{994BB8F5-B73F-1AC0-D6EB-23360705E5FF}"/>
              </a:ext>
            </a:extLst>
          </p:cNvPr>
          <p:cNvSpPr>
            <a:spLocks noGrp="1"/>
          </p:cNvSpPr>
          <p:nvPr>
            <p:ph type="body" idx="1" hasCustomPrompt="1"/>
          </p:nvPr>
        </p:nvSpPr>
        <p:spPr>
          <a:xfrm>
            <a:off x="582228" y="4816069"/>
            <a:ext cx="4985886" cy="1023608"/>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if needed</a:t>
            </a:r>
          </a:p>
        </p:txBody>
      </p:sp>
      <p:sp>
        <p:nvSpPr>
          <p:cNvPr id="25" name="Picture Placeholder 24">
            <a:extLst>
              <a:ext uri="{FF2B5EF4-FFF2-40B4-BE49-F238E27FC236}">
                <a16:creationId xmlns:a16="http://schemas.microsoft.com/office/drawing/2014/main" id="{5691D135-A0B2-BBB9-313B-917EF9852162}"/>
              </a:ext>
            </a:extLst>
          </p:cNvPr>
          <p:cNvSpPr>
            <a:spLocks noGrp="1"/>
          </p:cNvSpPr>
          <p:nvPr>
            <p:ph type="pic" sz="quarter" idx="10"/>
          </p:nvPr>
        </p:nvSpPr>
        <p:spPr>
          <a:xfrm>
            <a:off x="6138748" y="0"/>
            <a:ext cx="6053252" cy="6896100"/>
          </a:xfrm>
          <a:custGeom>
            <a:avLst/>
            <a:gdLst>
              <a:gd name="connsiteX0" fmla="*/ 0 w 6053252"/>
              <a:gd name="connsiteY0" fmla="*/ 0 h 6896100"/>
              <a:gd name="connsiteX1" fmla="*/ 6053252 w 6053252"/>
              <a:gd name="connsiteY1" fmla="*/ 0 h 6896100"/>
              <a:gd name="connsiteX2" fmla="*/ 6053252 w 6053252"/>
              <a:gd name="connsiteY2" fmla="*/ 6896100 h 6896100"/>
              <a:gd name="connsiteX3" fmla="*/ 490652 w 6053252"/>
              <a:gd name="connsiteY3" fmla="*/ 6896100 h 6896100"/>
              <a:gd name="connsiteX4" fmla="*/ 1158132 w 6053252"/>
              <a:gd name="connsiteY4" fmla="*/ 5429524 h 6896100"/>
              <a:gd name="connsiteX5" fmla="*/ 2005127 w 6053252"/>
              <a:gd name="connsiteY5" fmla="*/ 536036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3252" h="6896100">
                <a:moveTo>
                  <a:pt x="0" y="0"/>
                </a:moveTo>
                <a:lnTo>
                  <a:pt x="6053252" y="0"/>
                </a:lnTo>
                <a:lnTo>
                  <a:pt x="6053252" y="6896100"/>
                </a:lnTo>
                <a:lnTo>
                  <a:pt x="490652" y="6896100"/>
                </a:lnTo>
                <a:lnTo>
                  <a:pt x="1158132" y="5429524"/>
                </a:lnTo>
                <a:lnTo>
                  <a:pt x="2005127" y="5360365"/>
                </a:lnTo>
                <a:close/>
              </a:path>
            </a:pathLst>
          </a:custGeom>
        </p:spPr>
        <p:txBody>
          <a:bodyPr wrap="square">
            <a:noAutofit/>
          </a:bodyPr>
          <a:lstStyle/>
          <a:p>
            <a:r>
              <a:rPr lang="en-US"/>
              <a:t>Click icon to add picture</a:t>
            </a:r>
            <a:endParaRPr lang="en-GB"/>
          </a:p>
        </p:txBody>
      </p:sp>
    </p:spTree>
    <p:extLst>
      <p:ext uri="{BB962C8B-B14F-4D97-AF65-F5344CB8AC3E}">
        <p14:creationId xmlns:p14="http://schemas.microsoft.com/office/powerpoint/2010/main" val="1803463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transition blue">
    <p:bg>
      <p:bgRef idx="1001">
        <a:schemeClr val="bg1"/>
      </p:bgRef>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DE52AB3F-66D0-18F5-05B1-8AD84BDFC0E2}"/>
              </a:ext>
            </a:extLst>
          </p:cNvPr>
          <p:cNvSpPr/>
          <p:nvPr userDrawn="1"/>
        </p:nvSpPr>
        <p:spPr>
          <a:xfrm>
            <a:off x="460587" y="1943100"/>
            <a:ext cx="4959138" cy="4419599"/>
          </a:xfrm>
          <a:custGeom>
            <a:avLst/>
            <a:gdLst>
              <a:gd name="connsiteX0" fmla="*/ 0 w 6248400"/>
              <a:gd name="connsiteY0" fmla="*/ 5667375 h 5676900"/>
              <a:gd name="connsiteX1" fmla="*/ 228600 w 6248400"/>
              <a:gd name="connsiteY1" fmla="*/ 3124200 h 5676900"/>
              <a:gd name="connsiteX2" fmla="*/ 4924425 w 6248400"/>
              <a:gd name="connsiteY2" fmla="*/ 0 h 5676900"/>
              <a:gd name="connsiteX3" fmla="*/ 6248400 w 6248400"/>
              <a:gd name="connsiteY3" fmla="*/ 5676900 h 5676900"/>
              <a:gd name="connsiteX4" fmla="*/ 0 w 6248400"/>
              <a:gd name="connsiteY4" fmla="*/ 5667375 h 567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400" h="5676900">
                <a:moveTo>
                  <a:pt x="0" y="5667375"/>
                </a:moveTo>
                <a:lnTo>
                  <a:pt x="228600" y="3124200"/>
                </a:lnTo>
                <a:lnTo>
                  <a:pt x="4924425" y="0"/>
                </a:lnTo>
                <a:lnTo>
                  <a:pt x="6248400" y="5676900"/>
                </a:lnTo>
                <a:lnTo>
                  <a:pt x="0" y="5667375"/>
                </a:lnTo>
                <a:close/>
              </a:path>
            </a:pathLst>
          </a:custGeom>
          <a:solidFill>
            <a:srgbClr val="00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Picture Placeholder 36">
            <a:extLst>
              <a:ext uri="{FF2B5EF4-FFF2-40B4-BE49-F238E27FC236}">
                <a16:creationId xmlns:a16="http://schemas.microsoft.com/office/drawing/2014/main" id="{7813ED78-7D95-81AF-D35C-1398DD28E4D6}"/>
              </a:ext>
            </a:extLst>
          </p:cNvPr>
          <p:cNvSpPr>
            <a:spLocks noGrp="1"/>
          </p:cNvSpPr>
          <p:nvPr>
            <p:ph type="pic" sz="quarter" idx="13"/>
          </p:nvPr>
        </p:nvSpPr>
        <p:spPr>
          <a:xfrm>
            <a:off x="0" y="0"/>
            <a:ext cx="12192000" cy="6858000"/>
          </a:xfrm>
          <a:custGeom>
            <a:avLst/>
            <a:gdLst>
              <a:gd name="connsiteX0" fmla="*/ 4260395 w 12192000"/>
              <a:gd name="connsiteY0" fmla="*/ 2086747 h 6858000"/>
              <a:gd name="connsiteX1" fmla="*/ 797242 w 12192000"/>
              <a:gd name="connsiteY1" fmla="*/ 4390833 h 6858000"/>
              <a:gd name="connsiteX2" fmla="*/ 628650 w 12192000"/>
              <a:gd name="connsiteY2" fmla="*/ 6266415 h 6858000"/>
              <a:gd name="connsiteX3" fmla="*/ 5236822 w 12192000"/>
              <a:gd name="connsiteY3" fmla="*/ 627344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260395" y="2086747"/>
                </a:moveTo>
                <a:lnTo>
                  <a:pt x="797242" y="4390833"/>
                </a:lnTo>
                <a:lnTo>
                  <a:pt x="628650" y="6266415"/>
                </a:lnTo>
                <a:lnTo>
                  <a:pt x="5236822" y="6273440"/>
                </a:lnTo>
                <a:close/>
                <a:moveTo>
                  <a:pt x="0" y="0"/>
                </a:moveTo>
                <a:lnTo>
                  <a:pt x="12192000" y="0"/>
                </a:lnTo>
                <a:lnTo>
                  <a:pt x="12192000" y="6858000"/>
                </a:lnTo>
                <a:lnTo>
                  <a:pt x="0" y="6858000"/>
                </a:lnTo>
                <a:close/>
              </a:path>
            </a:pathLst>
          </a:custGeom>
        </p:spPr>
        <p:txBody>
          <a:bodyPr wrap="square">
            <a:noAutofit/>
          </a:bodyPr>
          <a:lstStyle/>
          <a:p>
            <a:endParaRPr lang="en-GB"/>
          </a:p>
        </p:txBody>
      </p:sp>
      <p:sp>
        <p:nvSpPr>
          <p:cNvPr id="13" name="Freeform: Shape 12">
            <a:extLst>
              <a:ext uri="{FF2B5EF4-FFF2-40B4-BE49-F238E27FC236}">
                <a16:creationId xmlns:a16="http://schemas.microsoft.com/office/drawing/2014/main" id="{B4EC6B89-68F5-9CAD-7759-3FE19954C800}"/>
              </a:ext>
            </a:extLst>
          </p:cNvPr>
          <p:cNvSpPr/>
          <p:nvPr userDrawn="1"/>
        </p:nvSpPr>
        <p:spPr>
          <a:xfrm>
            <a:off x="10858500" y="5750980"/>
            <a:ext cx="1333500" cy="1209675"/>
          </a:xfrm>
          <a:custGeom>
            <a:avLst/>
            <a:gdLst>
              <a:gd name="connsiteX0" fmla="*/ 0 w 1333500"/>
              <a:gd name="connsiteY0" fmla="*/ 1209675 h 1209675"/>
              <a:gd name="connsiteX1" fmla="*/ 38100 w 1333500"/>
              <a:gd name="connsiteY1" fmla="*/ 647700 h 1209675"/>
              <a:gd name="connsiteX2" fmla="*/ 1047750 w 1333500"/>
              <a:gd name="connsiteY2" fmla="*/ 0 h 1209675"/>
              <a:gd name="connsiteX3" fmla="*/ 1333500 w 1333500"/>
              <a:gd name="connsiteY3" fmla="*/ 1181100 h 1209675"/>
              <a:gd name="connsiteX4" fmla="*/ 0 w 1333500"/>
              <a:gd name="connsiteY4" fmla="*/ 1209675 h 12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209675">
                <a:moveTo>
                  <a:pt x="0" y="1209675"/>
                </a:moveTo>
                <a:lnTo>
                  <a:pt x="38100" y="647700"/>
                </a:lnTo>
                <a:lnTo>
                  <a:pt x="1047750" y="0"/>
                </a:lnTo>
                <a:lnTo>
                  <a:pt x="1333500" y="1181100"/>
                </a:lnTo>
                <a:lnTo>
                  <a:pt x="0" y="120967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E8A03148-CA9D-8735-6E9B-BE9D97E7F8F8}"/>
              </a:ext>
            </a:extLst>
          </p:cNvPr>
          <p:cNvSpPr>
            <a:spLocks noGrp="1"/>
          </p:cNvSpPr>
          <p:nvPr>
            <p:ph type="sldNum" sz="quarter" idx="12"/>
          </p:nvPr>
        </p:nvSpPr>
        <p:spPr/>
        <p:txBody>
          <a:bodyPr/>
          <a:lstStyle/>
          <a:p>
            <a:fld id="{D7902301-82F6-4202-B85F-C9990DE1C29E}" type="slidenum">
              <a:rPr lang="en-GB" smtClean="0"/>
              <a:t>‹#›</a:t>
            </a:fld>
            <a:endParaRPr lang="en-GB"/>
          </a:p>
        </p:txBody>
      </p:sp>
      <p:sp>
        <p:nvSpPr>
          <p:cNvPr id="2" name="Title 1">
            <a:extLst>
              <a:ext uri="{FF2B5EF4-FFF2-40B4-BE49-F238E27FC236}">
                <a16:creationId xmlns:a16="http://schemas.microsoft.com/office/drawing/2014/main" id="{6673424F-75E3-E5B5-0264-F6902184955B}"/>
              </a:ext>
            </a:extLst>
          </p:cNvPr>
          <p:cNvSpPr>
            <a:spLocks noGrp="1"/>
          </p:cNvSpPr>
          <p:nvPr>
            <p:ph type="title" hasCustomPrompt="1"/>
          </p:nvPr>
        </p:nvSpPr>
        <p:spPr>
          <a:xfrm>
            <a:off x="1082463" y="4910609"/>
            <a:ext cx="3343275" cy="794865"/>
          </a:xfrm>
        </p:spPr>
        <p:txBody>
          <a:bodyPr anchor="b">
            <a:noAutofit/>
          </a:bodyPr>
          <a:lstStyle>
            <a:lvl1pPr algn="l">
              <a:defRPr sz="4400">
                <a:solidFill>
                  <a:schemeClr val="bg1"/>
                </a:solidFill>
              </a:defRPr>
            </a:lvl1pPr>
          </a:lstStyle>
          <a:p>
            <a:r>
              <a:rPr lang="en-US"/>
              <a:t>TRANSITION TITLE</a:t>
            </a:r>
            <a:endParaRPr lang="en-GB"/>
          </a:p>
        </p:txBody>
      </p:sp>
    </p:spTree>
    <p:extLst>
      <p:ext uri="{BB962C8B-B14F-4D97-AF65-F5344CB8AC3E}">
        <p14:creationId xmlns:p14="http://schemas.microsoft.com/office/powerpoint/2010/main" val="265551903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transition purple">
    <p:bg>
      <p:bgRef idx="1001">
        <a:schemeClr val="bg1"/>
      </p:bgRef>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DE52AB3F-66D0-18F5-05B1-8AD84BDFC0E2}"/>
              </a:ext>
            </a:extLst>
          </p:cNvPr>
          <p:cNvSpPr/>
          <p:nvPr userDrawn="1"/>
        </p:nvSpPr>
        <p:spPr>
          <a:xfrm>
            <a:off x="460587" y="1943100"/>
            <a:ext cx="4959138" cy="4419599"/>
          </a:xfrm>
          <a:custGeom>
            <a:avLst/>
            <a:gdLst>
              <a:gd name="connsiteX0" fmla="*/ 0 w 6248400"/>
              <a:gd name="connsiteY0" fmla="*/ 5667375 h 5676900"/>
              <a:gd name="connsiteX1" fmla="*/ 228600 w 6248400"/>
              <a:gd name="connsiteY1" fmla="*/ 3124200 h 5676900"/>
              <a:gd name="connsiteX2" fmla="*/ 4924425 w 6248400"/>
              <a:gd name="connsiteY2" fmla="*/ 0 h 5676900"/>
              <a:gd name="connsiteX3" fmla="*/ 6248400 w 6248400"/>
              <a:gd name="connsiteY3" fmla="*/ 5676900 h 5676900"/>
              <a:gd name="connsiteX4" fmla="*/ 0 w 6248400"/>
              <a:gd name="connsiteY4" fmla="*/ 5667375 h 567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400" h="5676900">
                <a:moveTo>
                  <a:pt x="0" y="5667375"/>
                </a:moveTo>
                <a:lnTo>
                  <a:pt x="228600" y="3124200"/>
                </a:lnTo>
                <a:lnTo>
                  <a:pt x="4924425" y="0"/>
                </a:lnTo>
                <a:lnTo>
                  <a:pt x="6248400" y="5676900"/>
                </a:lnTo>
                <a:lnTo>
                  <a:pt x="0" y="56673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Picture Placeholder 36">
            <a:extLst>
              <a:ext uri="{FF2B5EF4-FFF2-40B4-BE49-F238E27FC236}">
                <a16:creationId xmlns:a16="http://schemas.microsoft.com/office/drawing/2014/main" id="{7813ED78-7D95-81AF-D35C-1398DD28E4D6}"/>
              </a:ext>
            </a:extLst>
          </p:cNvPr>
          <p:cNvSpPr>
            <a:spLocks noGrp="1"/>
          </p:cNvSpPr>
          <p:nvPr>
            <p:ph type="pic" sz="quarter" idx="13"/>
          </p:nvPr>
        </p:nvSpPr>
        <p:spPr>
          <a:xfrm>
            <a:off x="0" y="0"/>
            <a:ext cx="12192000" cy="6858000"/>
          </a:xfrm>
          <a:custGeom>
            <a:avLst/>
            <a:gdLst>
              <a:gd name="connsiteX0" fmla="*/ 4260395 w 12192000"/>
              <a:gd name="connsiteY0" fmla="*/ 2086747 h 6858000"/>
              <a:gd name="connsiteX1" fmla="*/ 797242 w 12192000"/>
              <a:gd name="connsiteY1" fmla="*/ 4390833 h 6858000"/>
              <a:gd name="connsiteX2" fmla="*/ 628650 w 12192000"/>
              <a:gd name="connsiteY2" fmla="*/ 6266415 h 6858000"/>
              <a:gd name="connsiteX3" fmla="*/ 5236822 w 12192000"/>
              <a:gd name="connsiteY3" fmla="*/ 627344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260395" y="2086747"/>
                </a:moveTo>
                <a:lnTo>
                  <a:pt x="797242" y="4390833"/>
                </a:lnTo>
                <a:lnTo>
                  <a:pt x="628650" y="6266415"/>
                </a:lnTo>
                <a:lnTo>
                  <a:pt x="5236822" y="6273440"/>
                </a:lnTo>
                <a:close/>
                <a:moveTo>
                  <a:pt x="0" y="0"/>
                </a:moveTo>
                <a:lnTo>
                  <a:pt x="12192000" y="0"/>
                </a:lnTo>
                <a:lnTo>
                  <a:pt x="12192000" y="6858000"/>
                </a:lnTo>
                <a:lnTo>
                  <a:pt x="0" y="6858000"/>
                </a:lnTo>
                <a:close/>
              </a:path>
            </a:pathLst>
          </a:custGeom>
        </p:spPr>
        <p:txBody>
          <a:bodyPr wrap="square">
            <a:noAutofit/>
          </a:bodyPr>
          <a:lstStyle/>
          <a:p>
            <a:endParaRPr lang="en-GB"/>
          </a:p>
        </p:txBody>
      </p:sp>
      <p:sp>
        <p:nvSpPr>
          <p:cNvPr id="13" name="Freeform: Shape 12">
            <a:extLst>
              <a:ext uri="{FF2B5EF4-FFF2-40B4-BE49-F238E27FC236}">
                <a16:creationId xmlns:a16="http://schemas.microsoft.com/office/drawing/2014/main" id="{B4EC6B89-68F5-9CAD-7759-3FE19954C800}"/>
              </a:ext>
            </a:extLst>
          </p:cNvPr>
          <p:cNvSpPr/>
          <p:nvPr userDrawn="1"/>
        </p:nvSpPr>
        <p:spPr>
          <a:xfrm>
            <a:off x="10858500" y="5750980"/>
            <a:ext cx="1333500" cy="1209675"/>
          </a:xfrm>
          <a:custGeom>
            <a:avLst/>
            <a:gdLst>
              <a:gd name="connsiteX0" fmla="*/ 0 w 1333500"/>
              <a:gd name="connsiteY0" fmla="*/ 1209675 h 1209675"/>
              <a:gd name="connsiteX1" fmla="*/ 38100 w 1333500"/>
              <a:gd name="connsiteY1" fmla="*/ 647700 h 1209675"/>
              <a:gd name="connsiteX2" fmla="*/ 1047750 w 1333500"/>
              <a:gd name="connsiteY2" fmla="*/ 0 h 1209675"/>
              <a:gd name="connsiteX3" fmla="*/ 1333500 w 1333500"/>
              <a:gd name="connsiteY3" fmla="*/ 1181100 h 1209675"/>
              <a:gd name="connsiteX4" fmla="*/ 0 w 1333500"/>
              <a:gd name="connsiteY4" fmla="*/ 1209675 h 12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209675">
                <a:moveTo>
                  <a:pt x="0" y="1209675"/>
                </a:moveTo>
                <a:lnTo>
                  <a:pt x="38100" y="647700"/>
                </a:lnTo>
                <a:lnTo>
                  <a:pt x="1047750" y="0"/>
                </a:lnTo>
                <a:lnTo>
                  <a:pt x="1333500" y="1181100"/>
                </a:lnTo>
                <a:lnTo>
                  <a:pt x="0" y="120967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E8A03148-CA9D-8735-6E9B-BE9D97E7F8F8}"/>
              </a:ext>
            </a:extLst>
          </p:cNvPr>
          <p:cNvSpPr>
            <a:spLocks noGrp="1"/>
          </p:cNvSpPr>
          <p:nvPr>
            <p:ph type="sldNum" sz="quarter" idx="12"/>
          </p:nvPr>
        </p:nvSpPr>
        <p:spPr/>
        <p:txBody>
          <a:bodyPr/>
          <a:lstStyle/>
          <a:p>
            <a:fld id="{D7902301-82F6-4202-B85F-C9990DE1C29E}" type="slidenum">
              <a:rPr lang="en-GB" smtClean="0"/>
              <a:t>‹#›</a:t>
            </a:fld>
            <a:endParaRPr lang="en-GB"/>
          </a:p>
        </p:txBody>
      </p:sp>
      <p:sp>
        <p:nvSpPr>
          <p:cNvPr id="2" name="Title 1">
            <a:extLst>
              <a:ext uri="{FF2B5EF4-FFF2-40B4-BE49-F238E27FC236}">
                <a16:creationId xmlns:a16="http://schemas.microsoft.com/office/drawing/2014/main" id="{6673424F-75E3-E5B5-0264-F6902184955B}"/>
              </a:ext>
            </a:extLst>
          </p:cNvPr>
          <p:cNvSpPr>
            <a:spLocks noGrp="1"/>
          </p:cNvSpPr>
          <p:nvPr>
            <p:ph type="title" hasCustomPrompt="1"/>
          </p:nvPr>
        </p:nvSpPr>
        <p:spPr>
          <a:xfrm>
            <a:off x="1082463" y="4910609"/>
            <a:ext cx="3343275" cy="794865"/>
          </a:xfrm>
        </p:spPr>
        <p:txBody>
          <a:bodyPr anchor="b">
            <a:noAutofit/>
          </a:bodyPr>
          <a:lstStyle>
            <a:lvl1pPr algn="l">
              <a:defRPr sz="4400">
                <a:solidFill>
                  <a:schemeClr val="bg1"/>
                </a:solidFill>
              </a:defRPr>
            </a:lvl1pPr>
          </a:lstStyle>
          <a:p>
            <a:r>
              <a:rPr lang="en-US"/>
              <a:t>TRANSITION TITLE</a:t>
            </a:r>
            <a:endParaRPr lang="en-GB"/>
          </a:p>
        </p:txBody>
      </p:sp>
    </p:spTree>
    <p:extLst>
      <p:ext uri="{BB962C8B-B14F-4D97-AF65-F5344CB8AC3E}">
        <p14:creationId xmlns:p14="http://schemas.microsoft.com/office/powerpoint/2010/main" val="368446819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card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3424F-75E3-E5B5-0264-F6902184955B}"/>
              </a:ext>
            </a:extLst>
          </p:cNvPr>
          <p:cNvSpPr>
            <a:spLocks noGrp="1"/>
          </p:cNvSpPr>
          <p:nvPr>
            <p:ph type="title" hasCustomPrompt="1"/>
          </p:nvPr>
        </p:nvSpPr>
        <p:spPr>
          <a:xfrm>
            <a:off x="458817" y="1809601"/>
            <a:ext cx="4985886" cy="1642590"/>
          </a:xfrm>
        </p:spPr>
        <p:txBody>
          <a:bodyPr anchor="b">
            <a:normAutofit/>
          </a:bodyPr>
          <a:lstStyle>
            <a:lvl1pPr>
              <a:defRPr sz="4400" b="1">
                <a:solidFill>
                  <a:schemeClr val="tx1"/>
                </a:solidFill>
              </a:defRPr>
            </a:lvl1pPr>
          </a:lstStyle>
          <a:p>
            <a:r>
              <a:rPr lang="en-US"/>
              <a:t>END CARD</a:t>
            </a:r>
            <a:endParaRPr lang="en-GB"/>
          </a:p>
        </p:txBody>
      </p:sp>
      <p:sp>
        <p:nvSpPr>
          <p:cNvPr id="4" name="Freeform: Shape 3">
            <a:extLst>
              <a:ext uri="{FF2B5EF4-FFF2-40B4-BE49-F238E27FC236}">
                <a16:creationId xmlns:a16="http://schemas.microsoft.com/office/drawing/2014/main" id="{624B08D6-EF81-1043-F77D-A46329630CC2}"/>
              </a:ext>
            </a:extLst>
          </p:cNvPr>
          <p:cNvSpPr/>
          <p:nvPr userDrawn="1"/>
        </p:nvSpPr>
        <p:spPr>
          <a:xfrm>
            <a:off x="438258" y="6015353"/>
            <a:ext cx="191876" cy="171000"/>
          </a:xfrm>
          <a:custGeom>
            <a:avLst/>
            <a:gdLst>
              <a:gd name="connsiteX0" fmla="*/ 0 w 6248400"/>
              <a:gd name="connsiteY0" fmla="*/ 5667375 h 5676900"/>
              <a:gd name="connsiteX1" fmla="*/ 228600 w 6248400"/>
              <a:gd name="connsiteY1" fmla="*/ 3124200 h 5676900"/>
              <a:gd name="connsiteX2" fmla="*/ 4924425 w 6248400"/>
              <a:gd name="connsiteY2" fmla="*/ 0 h 5676900"/>
              <a:gd name="connsiteX3" fmla="*/ 6248400 w 6248400"/>
              <a:gd name="connsiteY3" fmla="*/ 5676900 h 5676900"/>
              <a:gd name="connsiteX4" fmla="*/ 0 w 6248400"/>
              <a:gd name="connsiteY4" fmla="*/ 5667375 h 567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400" h="5676900">
                <a:moveTo>
                  <a:pt x="0" y="5667375"/>
                </a:moveTo>
                <a:lnTo>
                  <a:pt x="228600" y="3124200"/>
                </a:lnTo>
                <a:lnTo>
                  <a:pt x="4924425" y="0"/>
                </a:lnTo>
                <a:lnTo>
                  <a:pt x="6248400" y="5676900"/>
                </a:lnTo>
                <a:lnTo>
                  <a:pt x="0" y="5667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a:p>
        </p:txBody>
      </p:sp>
      <p:sp>
        <p:nvSpPr>
          <p:cNvPr id="5" name="TextBox 4">
            <a:extLst>
              <a:ext uri="{FF2B5EF4-FFF2-40B4-BE49-F238E27FC236}">
                <a16:creationId xmlns:a16="http://schemas.microsoft.com/office/drawing/2014/main" id="{8FD0FE09-7D49-F6FF-E77F-3340CFA165E1}"/>
              </a:ext>
            </a:extLst>
          </p:cNvPr>
          <p:cNvSpPr txBox="1"/>
          <p:nvPr userDrawn="1"/>
        </p:nvSpPr>
        <p:spPr>
          <a:xfrm>
            <a:off x="639015" y="5952459"/>
            <a:ext cx="1922403" cy="307777"/>
          </a:xfrm>
          <a:prstGeom prst="rect">
            <a:avLst/>
          </a:prstGeom>
          <a:noFill/>
        </p:spPr>
        <p:txBody>
          <a:bodyPr wrap="square" rtlCol="0">
            <a:spAutoFit/>
          </a:bodyPr>
          <a:lstStyle/>
          <a:p>
            <a:r>
              <a:rPr lang="en-GB" sz="1400">
                <a:solidFill>
                  <a:schemeClr val="tx1"/>
                </a:solidFill>
              </a:rPr>
              <a:t>citizensuk.org</a:t>
            </a:r>
          </a:p>
        </p:txBody>
      </p:sp>
      <p:pic>
        <p:nvPicPr>
          <p:cNvPr id="6" name="Picture 5" descr="A blue diamond shaped object&#10;&#10;Description automatically generated">
            <a:extLst>
              <a:ext uri="{FF2B5EF4-FFF2-40B4-BE49-F238E27FC236}">
                <a16:creationId xmlns:a16="http://schemas.microsoft.com/office/drawing/2014/main" id="{802D7D72-725F-AA84-AE8C-E9152ED79D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817" y="6380575"/>
            <a:ext cx="188741" cy="188741"/>
          </a:xfrm>
          <a:prstGeom prst="rect">
            <a:avLst/>
          </a:prstGeom>
        </p:spPr>
      </p:pic>
      <p:sp>
        <p:nvSpPr>
          <p:cNvPr id="7" name="TextBox 6">
            <a:extLst>
              <a:ext uri="{FF2B5EF4-FFF2-40B4-BE49-F238E27FC236}">
                <a16:creationId xmlns:a16="http://schemas.microsoft.com/office/drawing/2014/main" id="{0B1CA8D6-2D99-C497-882C-BA2518CC51F8}"/>
              </a:ext>
            </a:extLst>
          </p:cNvPr>
          <p:cNvSpPr txBox="1"/>
          <p:nvPr userDrawn="1"/>
        </p:nvSpPr>
        <p:spPr>
          <a:xfrm>
            <a:off x="639015" y="6296424"/>
            <a:ext cx="3362325" cy="307777"/>
          </a:xfrm>
          <a:prstGeom prst="rect">
            <a:avLst/>
          </a:prstGeom>
          <a:noFill/>
        </p:spPr>
        <p:txBody>
          <a:bodyPr wrap="square" rtlCol="0">
            <a:spAutoFit/>
          </a:bodyPr>
          <a:lstStyle/>
          <a:p>
            <a:r>
              <a:rPr lang="en-GB" sz="1400">
                <a:solidFill>
                  <a:schemeClr val="tx1"/>
                </a:solidFill>
              </a:rPr>
              <a:t>@CitizensUK</a:t>
            </a:r>
          </a:p>
        </p:txBody>
      </p:sp>
      <p:sp>
        <p:nvSpPr>
          <p:cNvPr id="9" name="Oval 8">
            <a:extLst>
              <a:ext uri="{FF2B5EF4-FFF2-40B4-BE49-F238E27FC236}">
                <a16:creationId xmlns:a16="http://schemas.microsoft.com/office/drawing/2014/main" id="{E5EE253E-9F67-0DEB-CCF2-C633BE34ADFF}"/>
              </a:ext>
            </a:extLst>
          </p:cNvPr>
          <p:cNvSpPr/>
          <p:nvPr userDrawn="1"/>
        </p:nvSpPr>
        <p:spPr>
          <a:xfrm flipH="1">
            <a:off x="458817" y="5733597"/>
            <a:ext cx="161417" cy="1614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0E16DC1-60B0-C0A7-A864-26A357CCFB30}"/>
              </a:ext>
            </a:extLst>
          </p:cNvPr>
          <p:cNvSpPr txBox="1"/>
          <p:nvPr userDrawn="1"/>
        </p:nvSpPr>
        <p:spPr>
          <a:xfrm>
            <a:off x="629114" y="5643714"/>
            <a:ext cx="6254507" cy="307777"/>
          </a:xfrm>
          <a:prstGeom prst="rect">
            <a:avLst/>
          </a:prstGeom>
          <a:noFill/>
        </p:spPr>
        <p:txBody>
          <a:bodyPr wrap="square" rtlCol="0">
            <a:spAutoFit/>
          </a:bodyPr>
          <a:lstStyle/>
          <a:p>
            <a:r>
              <a:rPr lang="en-GB" sz="1400" b="0" i="0">
                <a:solidFill>
                  <a:schemeClr val="tx1"/>
                </a:solidFill>
                <a:effectLst/>
                <a:latin typeface="+mn-lt"/>
              </a:rPr>
              <a:t>Citizens UK Charity is a registered charity, no. 1107264.</a:t>
            </a:r>
            <a:endParaRPr lang="en-GB" sz="1400">
              <a:solidFill>
                <a:schemeClr val="tx1"/>
              </a:solidFill>
              <a:latin typeface="+mn-lt"/>
            </a:endParaRPr>
          </a:p>
        </p:txBody>
      </p:sp>
      <p:sp>
        <p:nvSpPr>
          <p:cNvPr id="16" name="Picture Placeholder 15">
            <a:extLst>
              <a:ext uri="{FF2B5EF4-FFF2-40B4-BE49-F238E27FC236}">
                <a16:creationId xmlns:a16="http://schemas.microsoft.com/office/drawing/2014/main" id="{6438A56A-7AA7-4BA5-1286-7E7889DD2417}"/>
              </a:ext>
            </a:extLst>
          </p:cNvPr>
          <p:cNvSpPr>
            <a:spLocks noGrp="1"/>
          </p:cNvSpPr>
          <p:nvPr>
            <p:ph type="pic" sz="quarter" idx="10"/>
          </p:nvPr>
        </p:nvSpPr>
        <p:spPr>
          <a:xfrm>
            <a:off x="5624901" y="437126"/>
            <a:ext cx="6267825" cy="5983747"/>
          </a:xfrm>
          <a:custGeom>
            <a:avLst/>
            <a:gdLst>
              <a:gd name="connsiteX0" fmla="*/ 0 w 6267825"/>
              <a:gd name="connsiteY0" fmla="*/ 0 h 5983747"/>
              <a:gd name="connsiteX1" fmla="*/ 6267825 w 6267825"/>
              <a:gd name="connsiteY1" fmla="*/ 1070925 h 5983747"/>
              <a:gd name="connsiteX2" fmla="*/ 6267825 w 6267825"/>
              <a:gd name="connsiteY2" fmla="*/ 5983747 h 5983747"/>
              <a:gd name="connsiteX3" fmla="*/ 0 w 6267825"/>
              <a:gd name="connsiteY3" fmla="*/ 5983747 h 5983747"/>
            </a:gdLst>
            <a:ahLst/>
            <a:cxnLst>
              <a:cxn ang="0">
                <a:pos x="connsiteX0" y="connsiteY0"/>
              </a:cxn>
              <a:cxn ang="0">
                <a:pos x="connsiteX1" y="connsiteY1"/>
              </a:cxn>
              <a:cxn ang="0">
                <a:pos x="connsiteX2" y="connsiteY2"/>
              </a:cxn>
              <a:cxn ang="0">
                <a:pos x="connsiteX3" y="connsiteY3"/>
              </a:cxn>
            </a:cxnLst>
            <a:rect l="l" t="t" r="r" b="b"/>
            <a:pathLst>
              <a:path w="6267825" h="5983747">
                <a:moveTo>
                  <a:pt x="0" y="0"/>
                </a:moveTo>
                <a:lnTo>
                  <a:pt x="6267825" y="1070925"/>
                </a:lnTo>
                <a:lnTo>
                  <a:pt x="6267825" y="5983747"/>
                </a:lnTo>
                <a:lnTo>
                  <a:pt x="0" y="5983747"/>
                </a:lnTo>
                <a:close/>
              </a:path>
            </a:pathLst>
          </a:custGeom>
        </p:spPr>
        <p:txBody>
          <a:bodyPr wrap="square">
            <a:noAutofit/>
          </a:bodyPr>
          <a:lstStyle/>
          <a:p>
            <a:r>
              <a:rPr lang="en-US"/>
              <a:t>Click icon to add picture</a:t>
            </a:r>
            <a:endParaRPr lang="en-GB"/>
          </a:p>
        </p:txBody>
      </p:sp>
    </p:spTree>
    <p:extLst>
      <p:ext uri="{BB962C8B-B14F-4D97-AF65-F5344CB8AC3E}">
        <p14:creationId xmlns:p14="http://schemas.microsoft.com/office/powerpoint/2010/main" val="82214805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card dark">
    <p:bg>
      <p:bgPr>
        <a:solidFill>
          <a:schemeClr val="tx1"/>
        </a:solidFill>
        <a:effectLst/>
      </p:bgPr>
    </p:bg>
    <p:spTree>
      <p:nvGrpSpPr>
        <p:cNvPr id="1" name=""/>
        <p:cNvGrpSpPr/>
        <p:nvPr/>
      </p:nvGrpSpPr>
      <p:grpSpPr>
        <a:xfrm>
          <a:off x="0" y="0"/>
          <a:ext cx="0" cy="0"/>
          <a:chOff x="0" y="0"/>
          <a:chExt cx="0" cy="0"/>
        </a:xfrm>
      </p:grpSpPr>
      <p:pic>
        <p:nvPicPr>
          <p:cNvPr id="8" name="Picture 7" descr="A white text on a black background&#10;&#10;Description automatically generated">
            <a:extLst>
              <a:ext uri="{FF2B5EF4-FFF2-40B4-BE49-F238E27FC236}">
                <a16:creationId xmlns:a16="http://schemas.microsoft.com/office/drawing/2014/main" id="{8319C12C-A842-D252-6C85-71BE36ADF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258" y="253799"/>
            <a:ext cx="3266991" cy="761017"/>
          </a:xfrm>
          <a:prstGeom prst="rect">
            <a:avLst/>
          </a:prstGeom>
        </p:spPr>
      </p:pic>
      <p:sp>
        <p:nvSpPr>
          <p:cNvPr id="2" name="Title 1">
            <a:extLst>
              <a:ext uri="{FF2B5EF4-FFF2-40B4-BE49-F238E27FC236}">
                <a16:creationId xmlns:a16="http://schemas.microsoft.com/office/drawing/2014/main" id="{6673424F-75E3-E5B5-0264-F6902184955B}"/>
              </a:ext>
            </a:extLst>
          </p:cNvPr>
          <p:cNvSpPr>
            <a:spLocks noGrp="1"/>
          </p:cNvSpPr>
          <p:nvPr>
            <p:ph type="title" hasCustomPrompt="1"/>
          </p:nvPr>
        </p:nvSpPr>
        <p:spPr>
          <a:xfrm>
            <a:off x="458817" y="1809601"/>
            <a:ext cx="4985886" cy="1642590"/>
          </a:xfrm>
        </p:spPr>
        <p:txBody>
          <a:bodyPr anchor="b">
            <a:normAutofit/>
          </a:bodyPr>
          <a:lstStyle>
            <a:lvl1pPr>
              <a:defRPr sz="4400" b="1">
                <a:solidFill>
                  <a:schemeClr val="bg1"/>
                </a:solidFill>
              </a:defRPr>
            </a:lvl1pPr>
          </a:lstStyle>
          <a:p>
            <a:r>
              <a:rPr lang="en-US"/>
              <a:t>END CARD</a:t>
            </a:r>
            <a:endParaRPr lang="en-GB"/>
          </a:p>
        </p:txBody>
      </p:sp>
      <p:sp>
        <p:nvSpPr>
          <p:cNvPr id="4" name="Freeform: Shape 3">
            <a:extLst>
              <a:ext uri="{FF2B5EF4-FFF2-40B4-BE49-F238E27FC236}">
                <a16:creationId xmlns:a16="http://schemas.microsoft.com/office/drawing/2014/main" id="{624B08D6-EF81-1043-F77D-A46329630CC2}"/>
              </a:ext>
            </a:extLst>
          </p:cNvPr>
          <p:cNvSpPr/>
          <p:nvPr userDrawn="1"/>
        </p:nvSpPr>
        <p:spPr>
          <a:xfrm>
            <a:off x="438258" y="6015353"/>
            <a:ext cx="191876" cy="171000"/>
          </a:xfrm>
          <a:custGeom>
            <a:avLst/>
            <a:gdLst>
              <a:gd name="connsiteX0" fmla="*/ 0 w 6248400"/>
              <a:gd name="connsiteY0" fmla="*/ 5667375 h 5676900"/>
              <a:gd name="connsiteX1" fmla="*/ 228600 w 6248400"/>
              <a:gd name="connsiteY1" fmla="*/ 3124200 h 5676900"/>
              <a:gd name="connsiteX2" fmla="*/ 4924425 w 6248400"/>
              <a:gd name="connsiteY2" fmla="*/ 0 h 5676900"/>
              <a:gd name="connsiteX3" fmla="*/ 6248400 w 6248400"/>
              <a:gd name="connsiteY3" fmla="*/ 5676900 h 5676900"/>
              <a:gd name="connsiteX4" fmla="*/ 0 w 6248400"/>
              <a:gd name="connsiteY4" fmla="*/ 5667375 h 567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400" h="5676900">
                <a:moveTo>
                  <a:pt x="0" y="5667375"/>
                </a:moveTo>
                <a:lnTo>
                  <a:pt x="228600" y="3124200"/>
                </a:lnTo>
                <a:lnTo>
                  <a:pt x="4924425" y="0"/>
                </a:lnTo>
                <a:lnTo>
                  <a:pt x="6248400" y="5676900"/>
                </a:lnTo>
                <a:lnTo>
                  <a:pt x="0" y="5667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a:p>
        </p:txBody>
      </p:sp>
      <p:sp>
        <p:nvSpPr>
          <p:cNvPr id="5" name="TextBox 4">
            <a:extLst>
              <a:ext uri="{FF2B5EF4-FFF2-40B4-BE49-F238E27FC236}">
                <a16:creationId xmlns:a16="http://schemas.microsoft.com/office/drawing/2014/main" id="{8FD0FE09-7D49-F6FF-E77F-3340CFA165E1}"/>
              </a:ext>
            </a:extLst>
          </p:cNvPr>
          <p:cNvSpPr txBox="1"/>
          <p:nvPr userDrawn="1"/>
        </p:nvSpPr>
        <p:spPr>
          <a:xfrm>
            <a:off x="639015" y="5952459"/>
            <a:ext cx="1922403" cy="307777"/>
          </a:xfrm>
          <a:prstGeom prst="rect">
            <a:avLst/>
          </a:prstGeom>
          <a:noFill/>
        </p:spPr>
        <p:txBody>
          <a:bodyPr wrap="square" rtlCol="0">
            <a:spAutoFit/>
          </a:bodyPr>
          <a:lstStyle/>
          <a:p>
            <a:r>
              <a:rPr lang="en-GB" sz="1400">
                <a:solidFill>
                  <a:schemeClr val="bg1"/>
                </a:solidFill>
              </a:rPr>
              <a:t>citizensuk.org</a:t>
            </a:r>
          </a:p>
        </p:txBody>
      </p:sp>
      <p:pic>
        <p:nvPicPr>
          <p:cNvPr id="6" name="Picture 5" descr="A blue diamond shaped object&#10;&#10;Description automatically generated">
            <a:extLst>
              <a:ext uri="{FF2B5EF4-FFF2-40B4-BE49-F238E27FC236}">
                <a16:creationId xmlns:a16="http://schemas.microsoft.com/office/drawing/2014/main" id="{802D7D72-725F-AA84-AE8C-E9152ED79D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8817" y="6380575"/>
            <a:ext cx="188741" cy="188741"/>
          </a:xfrm>
          <a:prstGeom prst="rect">
            <a:avLst/>
          </a:prstGeom>
        </p:spPr>
      </p:pic>
      <p:sp>
        <p:nvSpPr>
          <p:cNvPr id="7" name="TextBox 6">
            <a:extLst>
              <a:ext uri="{FF2B5EF4-FFF2-40B4-BE49-F238E27FC236}">
                <a16:creationId xmlns:a16="http://schemas.microsoft.com/office/drawing/2014/main" id="{0B1CA8D6-2D99-C497-882C-BA2518CC51F8}"/>
              </a:ext>
            </a:extLst>
          </p:cNvPr>
          <p:cNvSpPr txBox="1"/>
          <p:nvPr userDrawn="1"/>
        </p:nvSpPr>
        <p:spPr>
          <a:xfrm>
            <a:off x="639015" y="6296424"/>
            <a:ext cx="3362325" cy="307777"/>
          </a:xfrm>
          <a:prstGeom prst="rect">
            <a:avLst/>
          </a:prstGeom>
          <a:noFill/>
        </p:spPr>
        <p:txBody>
          <a:bodyPr wrap="square" rtlCol="0">
            <a:spAutoFit/>
          </a:bodyPr>
          <a:lstStyle/>
          <a:p>
            <a:r>
              <a:rPr lang="en-GB" sz="1400">
                <a:solidFill>
                  <a:schemeClr val="bg1"/>
                </a:solidFill>
              </a:rPr>
              <a:t>@CitizensUK</a:t>
            </a:r>
          </a:p>
        </p:txBody>
      </p:sp>
      <p:sp>
        <p:nvSpPr>
          <p:cNvPr id="9" name="Oval 8">
            <a:extLst>
              <a:ext uri="{FF2B5EF4-FFF2-40B4-BE49-F238E27FC236}">
                <a16:creationId xmlns:a16="http://schemas.microsoft.com/office/drawing/2014/main" id="{E5EE253E-9F67-0DEB-CCF2-C633BE34ADFF}"/>
              </a:ext>
            </a:extLst>
          </p:cNvPr>
          <p:cNvSpPr/>
          <p:nvPr userDrawn="1"/>
        </p:nvSpPr>
        <p:spPr>
          <a:xfrm flipH="1">
            <a:off x="458817" y="5733597"/>
            <a:ext cx="161417" cy="1614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0E16DC1-60B0-C0A7-A864-26A357CCFB30}"/>
              </a:ext>
            </a:extLst>
          </p:cNvPr>
          <p:cNvSpPr txBox="1"/>
          <p:nvPr userDrawn="1"/>
        </p:nvSpPr>
        <p:spPr>
          <a:xfrm>
            <a:off x="629114" y="5643714"/>
            <a:ext cx="6254507" cy="307777"/>
          </a:xfrm>
          <a:prstGeom prst="rect">
            <a:avLst/>
          </a:prstGeom>
          <a:noFill/>
        </p:spPr>
        <p:txBody>
          <a:bodyPr wrap="square" rtlCol="0">
            <a:spAutoFit/>
          </a:bodyPr>
          <a:lstStyle/>
          <a:p>
            <a:r>
              <a:rPr lang="en-GB" sz="1400" b="0" i="0">
                <a:solidFill>
                  <a:schemeClr val="bg1"/>
                </a:solidFill>
                <a:effectLst/>
                <a:latin typeface="+mn-lt"/>
              </a:rPr>
              <a:t>Citizens UK Charity is a registered charity, no. 1107264.</a:t>
            </a:r>
            <a:endParaRPr lang="en-GB" sz="1400">
              <a:solidFill>
                <a:schemeClr val="bg1"/>
              </a:solidFill>
              <a:latin typeface="+mn-lt"/>
            </a:endParaRPr>
          </a:p>
        </p:txBody>
      </p:sp>
      <p:sp>
        <p:nvSpPr>
          <p:cNvPr id="15" name="Picture Placeholder 14">
            <a:extLst>
              <a:ext uri="{FF2B5EF4-FFF2-40B4-BE49-F238E27FC236}">
                <a16:creationId xmlns:a16="http://schemas.microsoft.com/office/drawing/2014/main" id="{9ED27C84-D8E9-DEA0-8545-CEA79FF7434F}"/>
              </a:ext>
            </a:extLst>
          </p:cNvPr>
          <p:cNvSpPr>
            <a:spLocks noGrp="1"/>
          </p:cNvSpPr>
          <p:nvPr>
            <p:ph type="pic" sz="quarter" idx="10"/>
          </p:nvPr>
        </p:nvSpPr>
        <p:spPr>
          <a:xfrm>
            <a:off x="5624901" y="437126"/>
            <a:ext cx="6267825" cy="5983747"/>
          </a:xfrm>
          <a:custGeom>
            <a:avLst/>
            <a:gdLst>
              <a:gd name="connsiteX0" fmla="*/ 0 w 6267825"/>
              <a:gd name="connsiteY0" fmla="*/ 0 h 5983747"/>
              <a:gd name="connsiteX1" fmla="*/ 6267825 w 6267825"/>
              <a:gd name="connsiteY1" fmla="*/ 1070925 h 5983747"/>
              <a:gd name="connsiteX2" fmla="*/ 6267825 w 6267825"/>
              <a:gd name="connsiteY2" fmla="*/ 5983747 h 5983747"/>
              <a:gd name="connsiteX3" fmla="*/ 0 w 6267825"/>
              <a:gd name="connsiteY3" fmla="*/ 5983747 h 5983747"/>
            </a:gdLst>
            <a:ahLst/>
            <a:cxnLst>
              <a:cxn ang="0">
                <a:pos x="connsiteX0" y="connsiteY0"/>
              </a:cxn>
              <a:cxn ang="0">
                <a:pos x="connsiteX1" y="connsiteY1"/>
              </a:cxn>
              <a:cxn ang="0">
                <a:pos x="connsiteX2" y="connsiteY2"/>
              </a:cxn>
              <a:cxn ang="0">
                <a:pos x="connsiteX3" y="connsiteY3"/>
              </a:cxn>
            </a:cxnLst>
            <a:rect l="l" t="t" r="r" b="b"/>
            <a:pathLst>
              <a:path w="6267825" h="5983747">
                <a:moveTo>
                  <a:pt x="0" y="0"/>
                </a:moveTo>
                <a:lnTo>
                  <a:pt x="6267825" y="1070925"/>
                </a:lnTo>
                <a:lnTo>
                  <a:pt x="6267825" y="5983747"/>
                </a:lnTo>
                <a:lnTo>
                  <a:pt x="0" y="5983747"/>
                </a:lnTo>
                <a:close/>
              </a:path>
            </a:pathLst>
          </a:custGeom>
        </p:spPr>
        <p:txBody>
          <a:bodyPr wrap="square">
            <a:noAutofit/>
          </a:bodyPr>
          <a:lstStyle/>
          <a:p>
            <a:r>
              <a:rPr lang="en-US"/>
              <a:t>Click icon to add picture</a:t>
            </a:r>
            <a:endParaRPr lang="en-GB"/>
          </a:p>
        </p:txBody>
      </p:sp>
    </p:spTree>
    <p:extLst>
      <p:ext uri="{BB962C8B-B14F-4D97-AF65-F5344CB8AC3E}">
        <p14:creationId xmlns:p14="http://schemas.microsoft.com/office/powerpoint/2010/main" val="4201618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D187C67B-2EBB-1599-DA87-9BB5DE812A3F}"/>
              </a:ext>
            </a:extLst>
          </p:cNvPr>
          <p:cNvSpPr/>
          <p:nvPr userDrawn="1"/>
        </p:nvSpPr>
        <p:spPr>
          <a:xfrm>
            <a:off x="10858500" y="5750980"/>
            <a:ext cx="1333500" cy="1209675"/>
          </a:xfrm>
          <a:custGeom>
            <a:avLst/>
            <a:gdLst>
              <a:gd name="connsiteX0" fmla="*/ 0 w 1333500"/>
              <a:gd name="connsiteY0" fmla="*/ 1209675 h 1209675"/>
              <a:gd name="connsiteX1" fmla="*/ 38100 w 1333500"/>
              <a:gd name="connsiteY1" fmla="*/ 647700 h 1209675"/>
              <a:gd name="connsiteX2" fmla="*/ 1047750 w 1333500"/>
              <a:gd name="connsiteY2" fmla="*/ 0 h 1209675"/>
              <a:gd name="connsiteX3" fmla="*/ 1333500 w 1333500"/>
              <a:gd name="connsiteY3" fmla="*/ 1181100 h 1209675"/>
              <a:gd name="connsiteX4" fmla="*/ 0 w 1333500"/>
              <a:gd name="connsiteY4" fmla="*/ 1209675 h 12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209675">
                <a:moveTo>
                  <a:pt x="0" y="1209675"/>
                </a:moveTo>
                <a:lnTo>
                  <a:pt x="38100" y="647700"/>
                </a:lnTo>
                <a:lnTo>
                  <a:pt x="1047750" y="0"/>
                </a:lnTo>
                <a:lnTo>
                  <a:pt x="1333500" y="1181100"/>
                </a:lnTo>
                <a:lnTo>
                  <a:pt x="0" y="120967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31E26E05-0C47-4A46-CD5B-205958DDD983}"/>
              </a:ext>
            </a:extLst>
          </p:cNvPr>
          <p:cNvSpPr>
            <a:spLocks noGrp="1"/>
          </p:cNvSpPr>
          <p:nvPr>
            <p:ph type="sldNum" sz="quarter" idx="12"/>
          </p:nvPr>
        </p:nvSpPr>
        <p:spPr/>
        <p:txBody>
          <a:bodyPr/>
          <a:lstStyle/>
          <a:p>
            <a:fld id="{D7902301-82F6-4202-B85F-C9990DE1C29E}" type="slidenum">
              <a:rPr lang="en-GB" smtClean="0"/>
              <a:t>‹#›</a:t>
            </a:fld>
            <a:endParaRPr lang="en-GB"/>
          </a:p>
        </p:txBody>
      </p:sp>
      <p:sp>
        <p:nvSpPr>
          <p:cNvPr id="12" name="Text Placeholder 11">
            <a:extLst>
              <a:ext uri="{FF2B5EF4-FFF2-40B4-BE49-F238E27FC236}">
                <a16:creationId xmlns:a16="http://schemas.microsoft.com/office/drawing/2014/main" id="{21A2FDE1-4381-94B8-68CB-39273CFEF271}"/>
              </a:ext>
            </a:extLst>
          </p:cNvPr>
          <p:cNvSpPr>
            <a:spLocks noGrp="1"/>
          </p:cNvSpPr>
          <p:nvPr>
            <p:ph type="body" sz="quarter" idx="14" hasCustomPrompt="1"/>
          </p:nvPr>
        </p:nvSpPr>
        <p:spPr>
          <a:xfrm>
            <a:off x="500062" y="1454149"/>
            <a:ext cx="10414986" cy="529483"/>
          </a:xfrm>
        </p:spPr>
        <p:txBody>
          <a:bodyPr/>
          <a:lstStyle>
            <a:lvl1pPr marL="0" indent="0">
              <a:buNone/>
              <a:defRPr b="1">
                <a:solidFill>
                  <a:schemeClr val="accent5"/>
                </a:solidFill>
              </a:defRPr>
            </a:lvl1pPr>
          </a:lstStyle>
          <a:p>
            <a:pPr lvl="0"/>
            <a:r>
              <a:rPr lang="en-US"/>
              <a:t>Bold heading</a:t>
            </a:r>
            <a:endParaRPr lang="en-GB"/>
          </a:p>
        </p:txBody>
      </p:sp>
      <p:sp>
        <p:nvSpPr>
          <p:cNvPr id="14" name="Text Placeholder 13">
            <a:extLst>
              <a:ext uri="{FF2B5EF4-FFF2-40B4-BE49-F238E27FC236}">
                <a16:creationId xmlns:a16="http://schemas.microsoft.com/office/drawing/2014/main" id="{20F592A7-2A71-F44F-3998-1363A5DD5DCD}"/>
              </a:ext>
            </a:extLst>
          </p:cNvPr>
          <p:cNvSpPr>
            <a:spLocks noGrp="1"/>
          </p:cNvSpPr>
          <p:nvPr>
            <p:ph type="body" sz="quarter" idx="15" hasCustomPrompt="1"/>
          </p:nvPr>
        </p:nvSpPr>
        <p:spPr>
          <a:xfrm>
            <a:off x="500062" y="2752824"/>
            <a:ext cx="10414985" cy="3420963"/>
          </a:xfrm>
        </p:spPr>
        <p:txBody>
          <a:bodyPr>
            <a:noAutofit/>
          </a:bodyPr>
          <a:lstStyle>
            <a:lvl1pPr marL="285750" indent="-285750">
              <a:buFontTx/>
              <a:buBlip>
                <a:blip r:embed="rId2"/>
              </a:buBlip>
              <a:defRPr sz="1800"/>
            </a:lvl1pPr>
          </a:lstStyle>
          <a:p>
            <a:pPr lvl="0"/>
            <a:r>
              <a:rPr lang="en-GB" b="0" i="0">
                <a:solidFill>
                  <a:srgbClr val="000000"/>
                </a:solidFill>
                <a:effectLst/>
                <a:latin typeface="Open Sans" pitchFamily="2" charset="0"/>
              </a:rPr>
              <a:t>Lorem ipsum </a:t>
            </a:r>
            <a:r>
              <a:rPr lang="en-GB" b="0" i="0" err="1">
                <a:solidFill>
                  <a:srgbClr val="000000"/>
                </a:solidFill>
                <a:effectLst/>
                <a:latin typeface="Open Sans" pitchFamily="2" charset="0"/>
              </a:rPr>
              <a:t>dolor</a:t>
            </a:r>
            <a:r>
              <a:rPr lang="en-GB" b="0" i="0">
                <a:solidFill>
                  <a:srgbClr val="000000"/>
                </a:solidFill>
                <a:effectLst/>
                <a:latin typeface="Open Sans" pitchFamily="2" charset="0"/>
              </a:rPr>
              <a:t> sit </a:t>
            </a:r>
            <a:r>
              <a:rPr lang="en-GB" b="0" i="0" err="1">
                <a:solidFill>
                  <a:srgbClr val="000000"/>
                </a:solidFill>
                <a:effectLst/>
                <a:latin typeface="Open Sans" pitchFamily="2" charset="0"/>
              </a:rPr>
              <a:t>amet</a:t>
            </a:r>
            <a:r>
              <a:rPr lang="en-GB" b="0" i="0">
                <a:solidFill>
                  <a:srgbClr val="000000"/>
                </a:solidFill>
                <a:effectLst/>
                <a:latin typeface="Open Sans" pitchFamily="2" charset="0"/>
              </a:rPr>
              <a:t>, </a:t>
            </a:r>
            <a:r>
              <a:rPr lang="en-GB" b="0" i="0" err="1">
                <a:solidFill>
                  <a:srgbClr val="000000"/>
                </a:solidFill>
                <a:effectLst/>
                <a:latin typeface="Open Sans" pitchFamily="2" charset="0"/>
              </a:rPr>
              <a:t>consectetur</a:t>
            </a:r>
            <a:r>
              <a:rPr lang="en-GB" b="0" i="0">
                <a:solidFill>
                  <a:srgbClr val="000000"/>
                </a:solidFill>
                <a:effectLst/>
                <a:latin typeface="Open Sans" pitchFamily="2" charset="0"/>
              </a:rPr>
              <a:t> </a:t>
            </a:r>
            <a:r>
              <a:rPr lang="en-GB" b="0" i="0" err="1">
                <a:solidFill>
                  <a:srgbClr val="000000"/>
                </a:solidFill>
                <a:effectLst/>
                <a:latin typeface="Open Sans" pitchFamily="2" charset="0"/>
              </a:rPr>
              <a:t>adipiscing</a:t>
            </a:r>
            <a:r>
              <a:rPr lang="en-GB" b="0" i="0">
                <a:solidFill>
                  <a:srgbClr val="000000"/>
                </a:solidFill>
                <a:effectLst/>
                <a:latin typeface="Open Sans" pitchFamily="2" charset="0"/>
              </a:rPr>
              <a:t> </a:t>
            </a:r>
            <a:r>
              <a:rPr lang="en-GB" b="0" i="0" err="1">
                <a:solidFill>
                  <a:srgbClr val="000000"/>
                </a:solidFill>
                <a:effectLst/>
                <a:latin typeface="Open Sans" pitchFamily="2" charset="0"/>
              </a:rPr>
              <a:t>elit</a:t>
            </a:r>
            <a:r>
              <a:rPr lang="en-GB" b="0" i="0">
                <a:solidFill>
                  <a:srgbClr val="000000"/>
                </a:solidFill>
                <a:effectLst/>
                <a:latin typeface="Open Sans" pitchFamily="2" charset="0"/>
              </a:rPr>
              <a:t>. </a:t>
            </a:r>
            <a:r>
              <a:rPr lang="en-GB" b="0" i="0" err="1">
                <a:solidFill>
                  <a:srgbClr val="000000"/>
                </a:solidFill>
                <a:effectLst/>
                <a:latin typeface="Open Sans" pitchFamily="2" charset="0"/>
              </a:rPr>
              <a:t>Curabitur</a:t>
            </a:r>
            <a:r>
              <a:rPr lang="en-GB" b="0" i="0">
                <a:solidFill>
                  <a:srgbClr val="000000"/>
                </a:solidFill>
                <a:effectLst/>
                <a:latin typeface="Open Sans" pitchFamily="2" charset="0"/>
              </a:rPr>
              <a:t> </a:t>
            </a:r>
            <a:r>
              <a:rPr lang="en-GB" b="0" i="0" err="1">
                <a:solidFill>
                  <a:srgbClr val="000000"/>
                </a:solidFill>
                <a:effectLst/>
                <a:latin typeface="Open Sans" pitchFamily="2" charset="0"/>
              </a:rPr>
              <a:t>scelerisque</a:t>
            </a:r>
            <a:r>
              <a:rPr lang="en-GB" b="0" i="0">
                <a:solidFill>
                  <a:srgbClr val="000000"/>
                </a:solidFill>
                <a:effectLst/>
                <a:latin typeface="Open Sans" pitchFamily="2" charset="0"/>
              </a:rPr>
              <a:t> </a:t>
            </a:r>
            <a:r>
              <a:rPr lang="en-GB" b="0" i="0" err="1">
                <a:solidFill>
                  <a:srgbClr val="000000"/>
                </a:solidFill>
                <a:effectLst/>
                <a:latin typeface="Open Sans" pitchFamily="2" charset="0"/>
              </a:rPr>
              <a:t>lectus</a:t>
            </a:r>
            <a:r>
              <a:rPr lang="en-GB" b="0" i="0">
                <a:solidFill>
                  <a:srgbClr val="000000"/>
                </a:solidFill>
                <a:effectLst/>
                <a:latin typeface="Open Sans" pitchFamily="2" charset="0"/>
              </a:rPr>
              <a:t> id nisi </a:t>
            </a:r>
            <a:r>
              <a:rPr lang="en-GB" b="0" i="0" err="1">
                <a:solidFill>
                  <a:srgbClr val="000000"/>
                </a:solidFill>
                <a:effectLst/>
                <a:latin typeface="Open Sans" pitchFamily="2" charset="0"/>
              </a:rPr>
              <a:t>commodo</a:t>
            </a:r>
            <a:r>
              <a:rPr lang="en-GB" b="0" i="0">
                <a:solidFill>
                  <a:srgbClr val="000000"/>
                </a:solidFill>
                <a:effectLst/>
                <a:latin typeface="Open Sans" pitchFamily="2" charset="0"/>
              </a:rPr>
              <a:t> </a:t>
            </a:r>
            <a:r>
              <a:rPr lang="en-GB" b="0" i="0" err="1">
                <a:solidFill>
                  <a:srgbClr val="000000"/>
                </a:solidFill>
                <a:effectLst/>
                <a:latin typeface="Open Sans" pitchFamily="2" charset="0"/>
              </a:rPr>
              <a:t>dignissim</a:t>
            </a:r>
            <a:r>
              <a:rPr lang="en-GB" b="0" i="0">
                <a:solidFill>
                  <a:srgbClr val="000000"/>
                </a:solidFill>
                <a:effectLst/>
                <a:latin typeface="Open Sans" pitchFamily="2" charset="0"/>
              </a:rPr>
              <a:t>. </a:t>
            </a:r>
            <a:r>
              <a:rPr lang="en-GB" b="0" i="0" err="1">
                <a:solidFill>
                  <a:srgbClr val="000000"/>
                </a:solidFill>
                <a:effectLst/>
                <a:latin typeface="Open Sans" pitchFamily="2" charset="0"/>
              </a:rPr>
              <a:t>Fusce</a:t>
            </a:r>
            <a:r>
              <a:rPr lang="en-GB" b="0" i="0">
                <a:solidFill>
                  <a:srgbClr val="000000"/>
                </a:solidFill>
                <a:effectLst/>
                <a:latin typeface="Open Sans" pitchFamily="2" charset="0"/>
              </a:rPr>
              <a:t> id </a:t>
            </a:r>
            <a:r>
              <a:rPr lang="en-GB" b="0" i="0" err="1">
                <a:solidFill>
                  <a:srgbClr val="000000"/>
                </a:solidFill>
                <a:effectLst/>
                <a:latin typeface="Open Sans" pitchFamily="2" charset="0"/>
              </a:rPr>
              <a:t>nibh</a:t>
            </a:r>
            <a:r>
              <a:rPr lang="en-GB" b="0" i="0">
                <a:solidFill>
                  <a:srgbClr val="000000"/>
                </a:solidFill>
                <a:effectLst/>
                <a:latin typeface="Open Sans" pitchFamily="2" charset="0"/>
              </a:rPr>
              <a:t> </a:t>
            </a:r>
            <a:r>
              <a:rPr lang="en-GB" b="0" i="0" err="1">
                <a:solidFill>
                  <a:srgbClr val="000000"/>
                </a:solidFill>
                <a:effectLst/>
                <a:latin typeface="Open Sans" pitchFamily="2" charset="0"/>
              </a:rPr>
              <a:t>mollis</a:t>
            </a:r>
            <a:r>
              <a:rPr lang="en-GB" b="0" i="0">
                <a:solidFill>
                  <a:srgbClr val="000000"/>
                </a:solidFill>
                <a:effectLst/>
                <a:latin typeface="Open Sans" pitchFamily="2" charset="0"/>
              </a:rPr>
              <a:t> </a:t>
            </a:r>
            <a:r>
              <a:rPr lang="en-GB" b="0" i="0" err="1">
                <a:solidFill>
                  <a:srgbClr val="000000"/>
                </a:solidFill>
                <a:effectLst/>
                <a:latin typeface="Open Sans" pitchFamily="2" charset="0"/>
              </a:rPr>
              <a:t>purus</a:t>
            </a:r>
            <a:r>
              <a:rPr lang="en-GB" b="0" i="0">
                <a:solidFill>
                  <a:srgbClr val="000000"/>
                </a:solidFill>
                <a:effectLst/>
                <a:latin typeface="Open Sans" pitchFamily="2" charset="0"/>
              </a:rPr>
              <a:t> </a:t>
            </a:r>
            <a:r>
              <a:rPr lang="en-GB" b="0" i="0" err="1">
                <a:solidFill>
                  <a:srgbClr val="000000"/>
                </a:solidFill>
                <a:effectLst/>
                <a:latin typeface="Open Sans" pitchFamily="2" charset="0"/>
              </a:rPr>
              <a:t>rhoncus</a:t>
            </a:r>
            <a:r>
              <a:rPr lang="en-GB" b="0" i="0">
                <a:solidFill>
                  <a:srgbClr val="000000"/>
                </a:solidFill>
                <a:effectLst/>
                <a:latin typeface="Open Sans" pitchFamily="2" charset="0"/>
              </a:rPr>
              <a:t> </a:t>
            </a:r>
            <a:r>
              <a:rPr lang="en-GB" b="0" i="0" err="1">
                <a:solidFill>
                  <a:srgbClr val="000000"/>
                </a:solidFill>
                <a:effectLst/>
                <a:latin typeface="Open Sans" pitchFamily="2" charset="0"/>
              </a:rPr>
              <a:t>rutrum</a:t>
            </a:r>
            <a:r>
              <a:rPr lang="en-GB" b="0" i="0">
                <a:solidFill>
                  <a:srgbClr val="000000"/>
                </a:solidFill>
                <a:effectLst/>
                <a:latin typeface="Open Sans" pitchFamily="2" charset="0"/>
              </a:rPr>
              <a:t> a </a:t>
            </a:r>
            <a:r>
              <a:rPr lang="en-GB" b="0" i="0" err="1">
                <a:solidFill>
                  <a:srgbClr val="000000"/>
                </a:solidFill>
                <a:effectLst/>
                <a:latin typeface="Open Sans" pitchFamily="2" charset="0"/>
              </a:rPr>
              <a:t>quis</a:t>
            </a:r>
            <a:r>
              <a:rPr lang="en-GB" b="0" i="0">
                <a:solidFill>
                  <a:srgbClr val="000000"/>
                </a:solidFill>
                <a:effectLst/>
                <a:latin typeface="Open Sans" pitchFamily="2" charset="0"/>
              </a:rPr>
              <a:t> </a:t>
            </a:r>
            <a:r>
              <a:rPr lang="en-GB" b="0" i="0" err="1">
                <a:solidFill>
                  <a:srgbClr val="000000"/>
                </a:solidFill>
                <a:effectLst/>
                <a:latin typeface="Open Sans" pitchFamily="2" charset="0"/>
              </a:rPr>
              <a:t>metus</a:t>
            </a:r>
            <a:r>
              <a:rPr lang="en-GB" b="0" i="0">
                <a:solidFill>
                  <a:srgbClr val="000000"/>
                </a:solidFill>
                <a:effectLst/>
                <a:latin typeface="Open Sans" pitchFamily="2" charset="0"/>
              </a:rPr>
              <a:t>.</a:t>
            </a:r>
          </a:p>
          <a:p>
            <a:pPr marL="285750" marR="0" lvl="0" indent="-285750" algn="l" defTabSz="914400" rtl="0" eaLnBrk="1" fontAlgn="auto" latinLnBrk="0" hangingPunct="1">
              <a:lnSpc>
                <a:spcPct val="90000"/>
              </a:lnSpc>
              <a:spcBef>
                <a:spcPts val="1000"/>
              </a:spcBef>
              <a:spcAft>
                <a:spcPts val="0"/>
              </a:spcAft>
              <a:buClrTx/>
              <a:buSzTx/>
              <a:tabLst/>
              <a:defRPr/>
            </a:pPr>
            <a:r>
              <a:rPr lang="en-GB" b="0" i="0">
                <a:solidFill>
                  <a:srgbClr val="000000"/>
                </a:solidFill>
                <a:effectLst/>
                <a:latin typeface="Open Sans" pitchFamily="2" charset="0"/>
              </a:rPr>
              <a:t>Lorem ipsum </a:t>
            </a:r>
            <a:r>
              <a:rPr lang="en-GB" b="0" i="0" err="1">
                <a:solidFill>
                  <a:srgbClr val="000000"/>
                </a:solidFill>
                <a:effectLst/>
                <a:latin typeface="Open Sans" pitchFamily="2" charset="0"/>
              </a:rPr>
              <a:t>dolor</a:t>
            </a:r>
            <a:r>
              <a:rPr lang="en-GB" b="0" i="0">
                <a:solidFill>
                  <a:srgbClr val="000000"/>
                </a:solidFill>
                <a:effectLst/>
                <a:latin typeface="Open Sans" pitchFamily="2" charset="0"/>
              </a:rPr>
              <a:t> sit </a:t>
            </a:r>
            <a:r>
              <a:rPr lang="en-GB" b="0" i="0" err="1">
                <a:solidFill>
                  <a:srgbClr val="000000"/>
                </a:solidFill>
                <a:effectLst/>
                <a:latin typeface="Open Sans" pitchFamily="2" charset="0"/>
              </a:rPr>
              <a:t>amet</a:t>
            </a:r>
            <a:r>
              <a:rPr lang="en-GB" b="0" i="0">
                <a:solidFill>
                  <a:srgbClr val="000000"/>
                </a:solidFill>
                <a:effectLst/>
                <a:latin typeface="Open Sans" pitchFamily="2" charset="0"/>
              </a:rPr>
              <a:t>, </a:t>
            </a:r>
            <a:r>
              <a:rPr lang="en-GB" b="0" i="0" err="1">
                <a:solidFill>
                  <a:srgbClr val="000000"/>
                </a:solidFill>
                <a:effectLst/>
                <a:latin typeface="Open Sans" pitchFamily="2" charset="0"/>
              </a:rPr>
              <a:t>consectetur</a:t>
            </a:r>
            <a:r>
              <a:rPr lang="en-GB" b="0" i="0">
                <a:solidFill>
                  <a:srgbClr val="000000"/>
                </a:solidFill>
                <a:effectLst/>
                <a:latin typeface="Open Sans" pitchFamily="2" charset="0"/>
              </a:rPr>
              <a:t> </a:t>
            </a:r>
            <a:r>
              <a:rPr lang="en-GB" b="0" i="0" err="1">
                <a:solidFill>
                  <a:srgbClr val="000000"/>
                </a:solidFill>
                <a:effectLst/>
                <a:latin typeface="Open Sans" pitchFamily="2" charset="0"/>
              </a:rPr>
              <a:t>adipiscing</a:t>
            </a:r>
            <a:r>
              <a:rPr lang="en-GB" b="0" i="0">
                <a:solidFill>
                  <a:srgbClr val="000000"/>
                </a:solidFill>
                <a:effectLst/>
                <a:latin typeface="Open Sans" pitchFamily="2" charset="0"/>
              </a:rPr>
              <a:t> </a:t>
            </a:r>
            <a:r>
              <a:rPr lang="en-GB" b="0" i="0" err="1">
                <a:solidFill>
                  <a:srgbClr val="000000"/>
                </a:solidFill>
                <a:effectLst/>
                <a:latin typeface="Open Sans" pitchFamily="2" charset="0"/>
              </a:rPr>
              <a:t>elit</a:t>
            </a:r>
            <a:r>
              <a:rPr lang="en-GB" b="0" i="0">
                <a:solidFill>
                  <a:srgbClr val="000000"/>
                </a:solidFill>
                <a:effectLst/>
                <a:latin typeface="Open Sans" pitchFamily="2" charset="0"/>
              </a:rPr>
              <a:t>. </a:t>
            </a:r>
            <a:r>
              <a:rPr lang="en-GB" b="0" i="0" err="1">
                <a:solidFill>
                  <a:srgbClr val="000000"/>
                </a:solidFill>
                <a:effectLst/>
                <a:latin typeface="Open Sans" pitchFamily="2" charset="0"/>
              </a:rPr>
              <a:t>Curabitur</a:t>
            </a:r>
            <a:r>
              <a:rPr lang="en-GB" b="0" i="0">
                <a:solidFill>
                  <a:srgbClr val="000000"/>
                </a:solidFill>
                <a:effectLst/>
                <a:latin typeface="Open Sans" pitchFamily="2" charset="0"/>
              </a:rPr>
              <a:t> </a:t>
            </a:r>
            <a:r>
              <a:rPr lang="en-GB" b="0" i="0" err="1">
                <a:solidFill>
                  <a:srgbClr val="000000"/>
                </a:solidFill>
                <a:effectLst/>
                <a:latin typeface="Open Sans" pitchFamily="2" charset="0"/>
              </a:rPr>
              <a:t>scelerisque</a:t>
            </a:r>
            <a:r>
              <a:rPr lang="en-GB" b="0" i="0">
                <a:solidFill>
                  <a:srgbClr val="000000"/>
                </a:solidFill>
                <a:effectLst/>
                <a:latin typeface="Open Sans" pitchFamily="2" charset="0"/>
              </a:rPr>
              <a:t> </a:t>
            </a:r>
            <a:r>
              <a:rPr lang="en-GB" b="0" i="0" err="1">
                <a:solidFill>
                  <a:srgbClr val="000000"/>
                </a:solidFill>
                <a:effectLst/>
                <a:latin typeface="Open Sans" pitchFamily="2" charset="0"/>
              </a:rPr>
              <a:t>lectus</a:t>
            </a:r>
            <a:r>
              <a:rPr lang="en-GB" b="0" i="0">
                <a:solidFill>
                  <a:srgbClr val="000000"/>
                </a:solidFill>
                <a:effectLst/>
                <a:latin typeface="Open Sans" pitchFamily="2" charset="0"/>
              </a:rPr>
              <a:t> id nisi </a:t>
            </a:r>
            <a:r>
              <a:rPr lang="en-GB" b="0" i="0" err="1">
                <a:solidFill>
                  <a:srgbClr val="000000"/>
                </a:solidFill>
                <a:effectLst/>
                <a:latin typeface="Open Sans" pitchFamily="2" charset="0"/>
              </a:rPr>
              <a:t>commodo</a:t>
            </a:r>
            <a:r>
              <a:rPr lang="en-GB" b="0" i="0">
                <a:solidFill>
                  <a:srgbClr val="000000"/>
                </a:solidFill>
                <a:effectLst/>
                <a:latin typeface="Open Sans" pitchFamily="2" charset="0"/>
              </a:rPr>
              <a:t> </a:t>
            </a:r>
            <a:r>
              <a:rPr lang="en-GB" b="0" i="0" err="1">
                <a:solidFill>
                  <a:srgbClr val="000000"/>
                </a:solidFill>
                <a:effectLst/>
                <a:latin typeface="Open Sans" pitchFamily="2" charset="0"/>
              </a:rPr>
              <a:t>dignissim</a:t>
            </a:r>
            <a:r>
              <a:rPr lang="en-GB" b="0" i="0">
                <a:solidFill>
                  <a:srgbClr val="000000"/>
                </a:solidFill>
                <a:effectLst/>
                <a:latin typeface="Open Sans" pitchFamily="2" charset="0"/>
              </a:rPr>
              <a:t>. </a:t>
            </a:r>
            <a:r>
              <a:rPr lang="en-GB" b="0" i="0" err="1">
                <a:solidFill>
                  <a:srgbClr val="000000"/>
                </a:solidFill>
                <a:effectLst/>
                <a:latin typeface="Open Sans" pitchFamily="2" charset="0"/>
              </a:rPr>
              <a:t>Fusce</a:t>
            </a:r>
            <a:r>
              <a:rPr lang="en-GB" b="0" i="0">
                <a:solidFill>
                  <a:srgbClr val="000000"/>
                </a:solidFill>
                <a:effectLst/>
                <a:latin typeface="Open Sans" pitchFamily="2" charset="0"/>
              </a:rPr>
              <a:t> id </a:t>
            </a:r>
            <a:r>
              <a:rPr lang="en-GB" b="0" i="0" err="1">
                <a:solidFill>
                  <a:srgbClr val="000000"/>
                </a:solidFill>
                <a:effectLst/>
                <a:latin typeface="Open Sans" pitchFamily="2" charset="0"/>
              </a:rPr>
              <a:t>nibh</a:t>
            </a:r>
            <a:r>
              <a:rPr lang="en-GB" b="0" i="0">
                <a:solidFill>
                  <a:srgbClr val="000000"/>
                </a:solidFill>
                <a:effectLst/>
                <a:latin typeface="Open Sans" pitchFamily="2" charset="0"/>
              </a:rPr>
              <a:t> </a:t>
            </a:r>
            <a:r>
              <a:rPr lang="en-GB" b="0" i="0" err="1">
                <a:solidFill>
                  <a:srgbClr val="000000"/>
                </a:solidFill>
                <a:effectLst/>
                <a:latin typeface="Open Sans" pitchFamily="2" charset="0"/>
              </a:rPr>
              <a:t>mollis</a:t>
            </a:r>
            <a:r>
              <a:rPr lang="en-GB" b="0" i="0">
                <a:solidFill>
                  <a:srgbClr val="000000"/>
                </a:solidFill>
                <a:effectLst/>
                <a:latin typeface="Open Sans" pitchFamily="2" charset="0"/>
              </a:rPr>
              <a:t> </a:t>
            </a:r>
            <a:r>
              <a:rPr lang="en-GB" b="0" i="0" err="1">
                <a:solidFill>
                  <a:srgbClr val="000000"/>
                </a:solidFill>
                <a:effectLst/>
                <a:latin typeface="Open Sans" pitchFamily="2" charset="0"/>
              </a:rPr>
              <a:t>purus</a:t>
            </a:r>
            <a:r>
              <a:rPr lang="en-GB" b="0" i="0">
                <a:solidFill>
                  <a:srgbClr val="000000"/>
                </a:solidFill>
                <a:effectLst/>
                <a:latin typeface="Open Sans" pitchFamily="2" charset="0"/>
              </a:rPr>
              <a:t> </a:t>
            </a:r>
            <a:r>
              <a:rPr lang="en-GB" b="0" i="0" err="1">
                <a:solidFill>
                  <a:srgbClr val="000000"/>
                </a:solidFill>
                <a:effectLst/>
                <a:latin typeface="Open Sans" pitchFamily="2" charset="0"/>
              </a:rPr>
              <a:t>rhoncus</a:t>
            </a:r>
            <a:r>
              <a:rPr lang="en-GB" b="0" i="0">
                <a:solidFill>
                  <a:srgbClr val="000000"/>
                </a:solidFill>
                <a:effectLst/>
                <a:latin typeface="Open Sans" pitchFamily="2" charset="0"/>
              </a:rPr>
              <a:t> </a:t>
            </a:r>
            <a:r>
              <a:rPr lang="en-GB" b="0" i="0" err="1">
                <a:solidFill>
                  <a:srgbClr val="000000"/>
                </a:solidFill>
                <a:effectLst/>
                <a:latin typeface="Open Sans" pitchFamily="2" charset="0"/>
              </a:rPr>
              <a:t>rutrum</a:t>
            </a:r>
            <a:r>
              <a:rPr lang="en-GB" b="0" i="0">
                <a:solidFill>
                  <a:srgbClr val="000000"/>
                </a:solidFill>
                <a:effectLst/>
                <a:latin typeface="Open Sans" pitchFamily="2" charset="0"/>
              </a:rPr>
              <a:t> a </a:t>
            </a:r>
            <a:r>
              <a:rPr lang="en-GB" b="0" i="0" err="1">
                <a:solidFill>
                  <a:srgbClr val="000000"/>
                </a:solidFill>
                <a:effectLst/>
                <a:latin typeface="Open Sans" pitchFamily="2" charset="0"/>
              </a:rPr>
              <a:t>quis</a:t>
            </a:r>
            <a:r>
              <a:rPr lang="en-GB" b="0" i="0">
                <a:solidFill>
                  <a:srgbClr val="000000"/>
                </a:solidFill>
                <a:effectLst/>
                <a:latin typeface="Open Sans" pitchFamily="2" charset="0"/>
              </a:rPr>
              <a:t> </a:t>
            </a:r>
            <a:r>
              <a:rPr lang="en-GB" b="0" i="0" err="1">
                <a:solidFill>
                  <a:srgbClr val="000000"/>
                </a:solidFill>
                <a:effectLst/>
                <a:latin typeface="Open Sans" pitchFamily="2" charset="0"/>
              </a:rPr>
              <a:t>metus</a:t>
            </a:r>
            <a:r>
              <a:rPr lang="en-GB" b="0" i="0">
                <a:solidFill>
                  <a:srgbClr val="000000"/>
                </a:solidFill>
                <a:effectLst/>
                <a:latin typeface="Open Sans" pitchFamily="2" charset="0"/>
              </a:rPr>
              <a:t>.</a:t>
            </a:r>
          </a:p>
          <a:p>
            <a:pPr marL="285750" marR="0" lvl="0" indent="-285750" algn="l" defTabSz="914400" rtl="0" eaLnBrk="1" fontAlgn="auto" latinLnBrk="0" hangingPunct="1">
              <a:lnSpc>
                <a:spcPct val="90000"/>
              </a:lnSpc>
              <a:spcBef>
                <a:spcPts val="1000"/>
              </a:spcBef>
              <a:spcAft>
                <a:spcPts val="0"/>
              </a:spcAft>
              <a:buClrTx/>
              <a:buSzTx/>
              <a:tabLst/>
              <a:defRPr/>
            </a:pPr>
            <a:r>
              <a:rPr lang="en-GB"/>
              <a:t>Here is a list of bullet points.</a:t>
            </a:r>
          </a:p>
          <a:p>
            <a:pPr marL="285750" marR="0" lvl="0" indent="-285750" algn="l" defTabSz="914400" rtl="0" eaLnBrk="1" fontAlgn="auto" latinLnBrk="0" hangingPunct="1">
              <a:lnSpc>
                <a:spcPct val="90000"/>
              </a:lnSpc>
              <a:spcBef>
                <a:spcPts val="1000"/>
              </a:spcBef>
              <a:spcAft>
                <a:spcPts val="0"/>
              </a:spcAft>
              <a:buClrTx/>
              <a:buSzTx/>
              <a:tabLst/>
              <a:defRPr/>
            </a:pPr>
            <a:r>
              <a:rPr lang="en-GB"/>
              <a:t>Two.</a:t>
            </a:r>
          </a:p>
          <a:p>
            <a:pPr marL="285750" marR="0" lvl="0" indent="-285750" algn="l" defTabSz="914400" rtl="0" eaLnBrk="1" fontAlgn="auto" latinLnBrk="0" hangingPunct="1">
              <a:lnSpc>
                <a:spcPct val="90000"/>
              </a:lnSpc>
              <a:spcBef>
                <a:spcPts val="1000"/>
              </a:spcBef>
              <a:spcAft>
                <a:spcPts val="0"/>
              </a:spcAft>
              <a:buClrTx/>
              <a:buSzTx/>
              <a:tabLst/>
              <a:defRPr/>
            </a:pPr>
            <a:r>
              <a:rPr lang="en-GB"/>
              <a:t>Three.</a:t>
            </a:r>
          </a:p>
          <a:p>
            <a:pPr marL="285750" marR="0" lvl="0" indent="-285750" algn="l" defTabSz="914400" rtl="0" eaLnBrk="1" fontAlgn="auto" latinLnBrk="0" hangingPunct="1">
              <a:lnSpc>
                <a:spcPct val="90000"/>
              </a:lnSpc>
              <a:spcBef>
                <a:spcPts val="1000"/>
              </a:spcBef>
              <a:spcAft>
                <a:spcPts val="0"/>
              </a:spcAft>
              <a:buClrTx/>
              <a:buSzTx/>
              <a:tabLst/>
              <a:defRPr/>
            </a:pPr>
            <a:r>
              <a:rPr lang="en-GB"/>
              <a:t>Four.</a:t>
            </a:r>
          </a:p>
        </p:txBody>
      </p:sp>
      <p:sp>
        <p:nvSpPr>
          <p:cNvPr id="3" name="Text Placeholder 2">
            <a:extLst>
              <a:ext uri="{FF2B5EF4-FFF2-40B4-BE49-F238E27FC236}">
                <a16:creationId xmlns:a16="http://schemas.microsoft.com/office/drawing/2014/main" id="{179531B4-6889-C856-16CC-EE17048BD8D8}"/>
              </a:ext>
            </a:extLst>
          </p:cNvPr>
          <p:cNvSpPr>
            <a:spLocks noGrp="1"/>
          </p:cNvSpPr>
          <p:nvPr>
            <p:ph type="body" sz="quarter" idx="16" hasCustomPrompt="1"/>
          </p:nvPr>
        </p:nvSpPr>
        <p:spPr>
          <a:xfrm>
            <a:off x="500063" y="1984375"/>
            <a:ext cx="10415587" cy="633413"/>
          </a:xfrm>
        </p:spPr>
        <p:txBody>
          <a:bodyPr/>
          <a:lstStyle>
            <a:lvl1pPr marL="0" indent="0">
              <a:buNone/>
              <a:defRPr/>
            </a:lvl1pPr>
          </a:lstStyle>
          <a:p>
            <a:pPr lvl="0"/>
            <a:r>
              <a:rPr lang="en-GB"/>
              <a:t>Subheading</a:t>
            </a:r>
          </a:p>
        </p:txBody>
      </p:sp>
    </p:spTree>
    <p:extLst>
      <p:ext uri="{BB962C8B-B14F-4D97-AF65-F5344CB8AC3E}">
        <p14:creationId xmlns:p14="http://schemas.microsoft.com/office/powerpoint/2010/main" val="3410953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07D81106-5545-0992-8AFB-8F3339AF91DA}"/>
              </a:ext>
            </a:extLst>
          </p:cNvPr>
          <p:cNvSpPr/>
          <p:nvPr userDrawn="1"/>
        </p:nvSpPr>
        <p:spPr>
          <a:xfrm>
            <a:off x="10858500" y="5750980"/>
            <a:ext cx="1333500" cy="1209675"/>
          </a:xfrm>
          <a:custGeom>
            <a:avLst/>
            <a:gdLst>
              <a:gd name="connsiteX0" fmla="*/ 0 w 1333500"/>
              <a:gd name="connsiteY0" fmla="*/ 1209675 h 1209675"/>
              <a:gd name="connsiteX1" fmla="*/ 38100 w 1333500"/>
              <a:gd name="connsiteY1" fmla="*/ 647700 h 1209675"/>
              <a:gd name="connsiteX2" fmla="*/ 1047750 w 1333500"/>
              <a:gd name="connsiteY2" fmla="*/ 0 h 1209675"/>
              <a:gd name="connsiteX3" fmla="*/ 1333500 w 1333500"/>
              <a:gd name="connsiteY3" fmla="*/ 1181100 h 1209675"/>
              <a:gd name="connsiteX4" fmla="*/ 0 w 1333500"/>
              <a:gd name="connsiteY4" fmla="*/ 1209675 h 12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209675">
                <a:moveTo>
                  <a:pt x="0" y="1209675"/>
                </a:moveTo>
                <a:lnTo>
                  <a:pt x="38100" y="647700"/>
                </a:lnTo>
                <a:lnTo>
                  <a:pt x="1047750" y="0"/>
                </a:lnTo>
                <a:lnTo>
                  <a:pt x="1333500" y="1181100"/>
                </a:lnTo>
                <a:lnTo>
                  <a:pt x="0" y="120967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B6F02EFB-6273-A734-77E5-6E3E5E81448A}"/>
              </a:ext>
            </a:extLst>
          </p:cNvPr>
          <p:cNvSpPr/>
          <p:nvPr userDrawn="1"/>
        </p:nvSpPr>
        <p:spPr>
          <a:xfrm>
            <a:off x="1185862" y="4855630"/>
            <a:ext cx="6610350" cy="2105025"/>
          </a:xfrm>
          <a:custGeom>
            <a:avLst/>
            <a:gdLst>
              <a:gd name="connsiteX0" fmla="*/ 0 w 5429250"/>
              <a:gd name="connsiteY0" fmla="*/ 2105025 h 2105025"/>
              <a:gd name="connsiteX1" fmla="*/ 0 w 5429250"/>
              <a:gd name="connsiteY1" fmla="*/ 0 h 2105025"/>
              <a:gd name="connsiteX2" fmla="*/ 5429250 w 5429250"/>
              <a:gd name="connsiteY2" fmla="*/ 485775 h 2105025"/>
              <a:gd name="connsiteX3" fmla="*/ 5429250 w 5429250"/>
              <a:gd name="connsiteY3" fmla="*/ 2095500 h 2105025"/>
              <a:gd name="connsiteX4" fmla="*/ 0 w 5429250"/>
              <a:gd name="connsiteY4" fmla="*/ 2105025 h 210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0" h="2105025">
                <a:moveTo>
                  <a:pt x="0" y="2105025"/>
                </a:moveTo>
                <a:lnTo>
                  <a:pt x="0" y="0"/>
                </a:lnTo>
                <a:lnTo>
                  <a:pt x="5429250" y="485775"/>
                </a:lnTo>
                <a:lnTo>
                  <a:pt x="5429250" y="2095500"/>
                </a:lnTo>
                <a:lnTo>
                  <a:pt x="0" y="210502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31E26E05-0C47-4A46-CD5B-205958DDD983}"/>
              </a:ext>
            </a:extLst>
          </p:cNvPr>
          <p:cNvSpPr>
            <a:spLocks noGrp="1"/>
          </p:cNvSpPr>
          <p:nvPr>
            <p:ph type="sldNum" sz="quarter" idx="12"/>
          </p:nvPr>
        </p:nvSpPr>
        <p:spPr/>
        <p:txBody>
          <a:bodyPr/>
          <a:lstStyle/>
          <a:p>
            <a:fld id="{D7902301-82F6-4202-B85F-C9990DE1C29E}" type="slidenum">
              <a:rPr lang="en-GB" smtClean="0"/>
              <a:t>‹#›</a:t>
            </a:fld>
            <a:endParaRPr lang="en-GB"/>
          </a:p>
        </p:txBody>
      </p:sp>
      <p:sp>
        <p:nvSpPr>
          <p:cNvPr id="12" name="Text Placeholder 11">
            <a:extLst>
              <a:ext uri="{FF2B5EF4-FFF2-40B4-BE49-F238E27FC236}">
                <a16:creationId xmlns:a16="http://schemas.microsoft.com/office/drawing/2014/main" id="{21A2FDE1-4381-94B8-68CB-39273CFEF271}"/>
              </a:ext>
            </a:extLst>
          </p:cNvPr>
          <p:cNvSpPr>
            <a:spLocks noGrp="1"/>
          </p:cNvSpPr>
          <p:nvPr>
            <p:ph type="body" sz="quarter" idx="14" hasCustomPrompt="1"/>
          </p:nvPr>
        </p:nvSpPr>
        <p:spPr>
          <a:xfrm>
            <a:off x="500062" y="1454149"/>
            <a:ext cx="10414986" cy="529483"/>
          </a:xfrm>
        </p:spPr>
        <p:txBody>
          <a:bodyPr/>
          <a:lstStyle>
            <a:lvl1pPr marL="0" indent="0">
              <a:buNone/>
              <a:defRPr b="1">
                <a:solidFill>
                  <a:schemeClr val="accent5"/>
                </a:solidFill>
              </a:defRPr>
            </a:lvl1pPr>
          </a:lstStyle>
          <a:p>
            <a:pPr lvl="0"/>
            <a:r>
              <a:rPr lang="en-US"/>
              <a:t>Bold heading</a:t>
            </a:r>
            <a:endParaRPr lang="en-GB"/>
          </a:p>
        </p:txBody>
      </p:sp>
      <p:sp>
        <p:nvSpPr>
          <p:cNvPr id="14" name="Text Placeholder 13">
            <a:extLst>
              <a:ext uri="{FF2B5EF4-FFF2-40B4-BE49-F238E27FC236}">
                <a16:creationId xmlns:a16="http://schemas.microsoft.com/office/drawing/2014/main" id="{20F592A7-2A71-F44F-3998-1363A5DD5DCD}"/>
              </a:ext>
            </a:extLst>
          </p:cNvPr>
          <p:cNvSpPr>
            <a:spLocks noGrp="1"/>
          </p:cNvSpPr>
          <p:nvPr>
            <p:ph type="body" sz="quarter" idx="15" hasCustomPrompt="1"/>
          </p:nvPr>
        </p:nvSpPr>
        <p:spPr>
          <a:xfrm>
            <a:off x="500062" y="2752825"/>
            <a:ext cx="10414985" cy="1781076"/>
          </a:xfrm>
        </p:spPr>
        <p:txBody>
          <a:bodyPr>
            <a:noAutofit/>
          </a:bodyPr>
          <a:lstStyle>
            <a:lvl1pPr marL="285750" indent="-285750">
              <a:buFontTx/>
              <a:buBlip>
                <a:blip r:embed="rId2"/>
              </a:buBlip>
              <a:defRPr sz="1800"/>
            </a:lvl1pPr>
          </a:lstStyle>
          <a:p>
            <a:pPr lvl="0"/>
            <a:r>
              <a:rPr lang="en-GB" b="0" i="0">
                <a:solidFill>
                  <a:srgbClr val="000000"/>
                </a:solidFill>
                <a:effectLst/>
                <a:latin typeface="Open Sans" pitchFamily="2" charset="0"/>
              </a:rPr>
              <a:t>Lorem ipsum </a:t>
            </a:r>
            <a:r>
              <a:rPr lang="en-GB" b="0" i="0" err="1">
                <a:solidFill>
                  <a:srgbClr val="000000"/>
                </a:solidFill>
                <a:effectLst/>
                <a:latin typeface="Open Sans" pitchFamily="2" charset="0"/>
              </a:rPr>
              <a:t>dolor</a:t>
            </a:r>
            <a:r>
              <a:rPr lang="en-GB" b="0" i="0">
                <a:solidFill>
                  <a:srgbClr val="000000"/>
                </a:solidFill>
                <a:effectLst/>
                <a:latin typeface="Open Sans" pitchFamily="2" charset="0"/>
              </a:rPr>
              <a:t> sit </a:t>
            </a:r>
            <a:r>
              <a:rPr lang="en-GB" b="0" i="0" err="1">
                <a:solidFill>
                  <a:srgbClr val="000000"/>
                </a:solidFill>
                <a:effectLst/>
                <a:latin typeface="Open Sans" pitchFamily="2" charset="0"/>
              </a:rPr>
              <a:t>amet</a:t>
            </a:r>
            <a:r>
              <a:rPr lang="en-GB" b="0" i="0">
                <a:solidFill>
                  <a:srgbClr val="000000"/>
                </a:solidFill>
                <a:effectLst/>
                <a:latin typeface="Open Sans" pitchFamily="2" charset="0"/>
              </a:rPr>
              <a:t>, </a:t>
            </a:r>
            <a:r>
              <a:rPr lang="en-GB" b="0" i="0" err="1">
                <a:solidFill>
                  <a:srgbClr val="000000"/>
                </a:solidFill>
                <a:effectLst/>
                <a:latin typeface="Open Sans" pitchFamily="2" charset="0"/>
              </a:rPr>
              <a:t>consectetur</a:t>
            </a:r>
            <a:r>
              <a:rPr lang="en-GB" b="0" i="0">
                <a:solidFill>
                  <a:srgbClr val="000000"/>
                </a:solidFill>
                <a:effectLst/>
                <a:latin typeface="Open Sans" pitchFamily="2" charset="0"/>
              </a:rPr>
              <a:t> </a:t>
            </a:r>
            <a:r>
              <a:rPr lang="en-GB" b="0" i="0" err="1">
                <a:solidFill>
                  <a:srgbClr val="000000"/>
                </a:solidFill>
                <a:effectLst/>
                <a:latin typeface="Open Sans" pitchFamily="2" charset="0"/>
              </a:rPr>
              <a:t>adipiscing</a:t>
            </a:r>
            <a:r>
              <a:rPr lang="en-GB" b="0" i="0">
                <a:solidFill>
                  <a:srgbClr val="000000"/>
                </a:solidFill>
                <a:effectLst/>
                <a:latin typeface="Open Sans" pitchFamily="2" charset="0"/>
              </a:rPr>
              <a:t> </a:t>
            </a:r>
            <a:r>
              <a:rPr lang="en-GB" b="0" i="0" err="1">
                <a:solidFill>
                  <a:srgbClr val="000000"/>
                </a:solidFill>
                <a:effectLst/>
                <a:latin typeface="Open Sans" pitchFamily="2" charset="0"/>
              </a:rPr>
              <a:t>elit</a:t>
            </a:r>
            <a:r>
              <a:rPr lang="en-GB" b="0" i="0">
                <a:solidFill>
                  <a:srgbClr val="000000"/>
                </a:solidFill>
                <a:effectLst/>
                <a:latin typeface="Open Sans" pitchFamily="2" charset="0"/>
              </a:rPr>
              <a:t>. </a:t>
            </a:r>
            <a:r>
              <a:rPr lang="en-GB" b="0" i="0" err="1">
                <a:solidFill>
                  <a:srgbClr val="000000"/>
                </a:solidFill>
                <a:effectLst/>
                <a:latin typeface="Open Sans" pitchFamily="2" charset="0"/>
              </a:rPr>
              <a:t>Curabitur</a:t>
            </a:r>
            <a:r>
              <a:rPr lang="en-GB" b="0" i="0">
                <a:solidFill>
                  <a:srgbClr val="000000"/>
                </a:solidFill>
                <a:effectLst/>
                <a:latin typeface="Open Sans" pitchFamily="2" charset="0"/>
              </a:rPr>
              <a:t> </a:t>
            </a:r>
            <a:r>
              <a:rPr lang="en-GB" b="0" i="0" err="1">
                <a:solidFill>
                  <a:srgbClr val="000000"/>
                </a:solidFill>
                <a:effectLst/>
                <a:latin typeface="Open Sans" pitchFamily="2" charset="0"/>
              </a:rPr>
              <a:t>scelerisque</a:t>
            </a:r>
            <a:r>
              <a:rPr lang="en-GB" b="0" i="0">
                <a:solidFill>
                  <a:srgbClr val="000000"/>
                </a:solidFill>
                <a:effectLst/>
                <a:latin typeface="Open Sans" pitchFamily="2" charset="0"/>
              </a:rPr>
              <a:t> </a:t>
            </a:r>
            <a:r>
              <a:rPr lang="en-GB" b="0" i="0" err="1">
                <a:solidFill>
                  <a:srgbClr val="000000"/>
                </a:solidFill>
                <a:effectLst/>
                <a:latin typeface="Open Sans" pitchFamily="2" charset="0"/>
              </a:rPr>
              <a:t>lectus</a:t>
            </a:r>
            <a:r>
              <a:rPr lang="en-GB" b="0" i="0">
                <a:solidFill>
                  <a:srgbClr val="000000"/>
                </a:solidFill>
                <a:effectLst/>
                <a:latin typeface="Open Sans" pitchFamily="2" charset="0"/>
              </a:rPr>
              <a:t> id nisi </a:t>
            </a:r>
            <a:r>
              <a:rPr lang="en-GB" b="0" i="0" err="1">
                <a:solidFill>
                  <a:srgbClr val="000000"/>
                </a:solidFill>
                <a:effectLst/>
                <a:latin typeface="Open Sans" pitchFamily="2" charset="0"/>
              </a:rPr>
              <a:t>commodo</a:t>
            </a:r>
            <a:r>
              <a:rPr lang="en-GB" b="0" i="0">
                <a:solidFill>
                  <a:srgbClr val="000000"/>
                </a:solidFill>
                <a:effectLst/>
                <a:latin typeface="Open Sans" pitchFamily="2" charset="0"/>
              </a:rPr>
              <a:t> </a:t>
            </a:r>
            <a:r>
              <a:rPr lang="en-GB" b="0" i="0" err="1">
                <a:solidFill>
                  <a:srgbClr val="000000"/>
                </a:solidFill>
                <a:effectLst/>
                <a:latin typeface="Open Sans" pitchFamily="2" charset="0"/>
              </a:rPr>
              <a:t>dignissim</a:t>
            </a:r>
            <a:r>
              <a:rPr lang="en-GB" b="0" i="0">
                <a:solidFill>
                  <a:srgbClr val="000000"/>
                </a:solidFill>
                <a:effectLst/>
                <a:latin typeface="Open Sans" pitchFamily="2" charset="0"/>
              </a:rPr>
              <a:t>. </a:t>
            </a:r>
            <a:r>
              <a:rPr lang="en-GB" b="0" i="0" err="1">
                <a:solidFill>
                  <a:srgbClr val="000000"/>
                </a:solidFill>
                <a:effectLst/>
                <a:latin typeface="Open Sans" pitchFamily="2" charset="0"/>
              </a:rPr>
              <a:t>Fusce</a:t>
            </a:r>
            <a:r>
              <a:rPr lang="en-GB" b="0" i="0">
                <a:solidFill>
                  <a:srgbClr val="000000"/>
                </a:solidFill>
                <a:effectLst/>
                <a:latin typeface="Open Sans" pitchFamily="2" charset="0"/>
              </a:rPr>
              <a:t> id </a:t>
            </a:r>
            <a:r>
              <a:rPr lang="en-GB" b="0" i="0" err="1">
                <a:solidFill>
                  <a:srgbClr val="000000"/>
                </a:solidFill>
                <a:effectLst/>
                <a:latin typeface="Open Sans" pitchFamily="2" charset="0"/>
              </a:rPr>
              <a:t>nibh</a:t>
            </a:r>
            <a:r>
              <a:rPr lang="en-GB" b="0" i="0">
                <a:solidFill>
                  <a:srgbClr val="000000"/>
                </a:solidFill>
                <a:effectLst/>
                <a:latin typeface="Open Sans" pitchFamily="2" charset="0"/>
              </a:rPr>
              <a:t> </a:t>
            </a:r>
            <a:r>
              <a:rPr lang="en-GB" b="0" i="0" err="1">
                <a:solidFill>
                  <a:srgbClr val="000000"/>
                </a:solidFill>
                <a:effectLst/>
                <a:latin typeface="Open Sans" pitchFamily="2" charset="0"/>
              </a:rPr>
              <a:t>mollis</a:t>
            </a:r>
            <a:r>
              <a:rPr lang="en-GB" b="0" i="0">
                <a:solidFill>
                  <a:srgbClr val="000000"/>
                </a:solidFill>
                <a:effectLst/>
                <a:latin typeface="Open Sans" pitchFamily="2" charset="0"/>
              </a:rPr>
              <a:t> </a:t>
            </a:r>
            <a:r>
              <a:rPr lang="en-GB" b="0" i="0" err="1">
                <a:solidFill>
                  <a:srgbClr val="000000"/>
                </a:solidFill>
                <a:effectLst/>
                <a:latin typeface="Open Sans" pitchFamily="2" charset="0"/>
              </a:rPr>
              <a:t>purus</a:t>
            </a:r>
            <a:r>
              <a:rPr lang="en-GB" b="0" i="0">
                <a:solidFill>
                  <a:srgbClr val="000000"/>
                </a:solidFill>
                <a:effectLst/>
                <a:latin typeface="Open Sans" pitchFamily="2" charset="0"/>
              </a:rPr>
              <a:t> </a:t>
            </a:r>
            <a:r>
              <a:rPr lang="en-GB" b="0" i="0" err="1">
                <a:solidFill>
                  <a:srgbClr val="000000"/>
                </a:solidFill>
                <a:effectLst/>
                <a:latin typeface="Open Sans" pitchFamily="2" charset="0"/>
              </a:rPr>
              <a:t>rhoncus</a:t>
            </a:r>
            <a:r>
              <a:rPr lang="en-GB" b="0" i="0">
                <a:solidFill>
                  <a:srgbClr val="000000"/>
                </a:solidFill>
                <a:effectLst/>
                <a:latin typeface="Open Sans" pitchFamily="2" charset="0"/>
              </a:rPr>
              <a:t> </a:t>
            </a:r>
            <a:r>
              <a:rPr lang="en-GB" b="0" i="0" err="1">
                <a:solidFill>
                  <a:srgbClr val="000000"/>
                </a:solidFill>
                <a:effectLst/>
                <a:latin typeface="Open Sans" pitchFamily="2" charset="0"/>
              </a:rPr>
              <a:t>rutrum</a:t>
            </a:r>
            <a:r>
              <a:rPr lang="en-GB" b="0" i="0">
                <a:solidFill>
                  <a:srgbClr val="000000"/>
                </a:solidFill>
                <a:effectLst/>
                <a:latin typeface="Open Sans" pitchFamily="2" charset="0"/>
              </a:rPr>
              <a:t> a </a:t>
            </a:r>
            <a:r>
              <a:rPr lang="en-GB" b="0" i="0" err="1">
                <a:solidFill>
                  <a:srgbClr val="000000"/>
                </a:solidFill>
                <a:effectLst/>
                <a:latin typeface="Open Sans" pitchFamily="2" charset="0"/>
              </a:rPr>
              <a:t>quis</a:t>
            </a:r>
            <a:r>
              <a:rPr lang="en-GB" b="0" i="0">
                <a:solidFill>
                  <a:srgbClr val="000000"/>
                </a:solidFill>
                <a:effectLst/>
                <a:latin typeface="Open Sans" pitchFamily="2" charset="0"/>
              </a:rPr>
              <a:t> </a:t>
            </a:r>
            <a:r>
              <a:rPr lang="en-GB" b="0" i="0" err="1">
                <a:solidFill>
                  <a:srgbClr val="000000"/>
                </a:solidFill>
                <a:effectLst/>
                <a:latin typeface="Open Sans" pitchFamily="2" charset="0"/>
              </a:rPr>
              <a:t>metus</a:t>
            </a:r>
            <a:r>
              <a:rPr lang="en-GB" b="0" i="0">
                <a:solidFill>
                  <a:srgbClr val="000000"/>
                </a:solidFill>
                <a:effectLst/>
                <a:latin typeface="Open Sans" pitchFamily="2" charset="0"/>
              </a:rPr>
              <a:t>.</a:t>
            </a:r>
          </a:p>
          <a:p>
            <a:pPr marL="285750" marR="0" lvl="0" indent="-285750" algn="l" defTabSz="914400" rtl="0" eaLnBrk="1" fontAlgn="auto" latinLnBrk="0" hangingPunct="1">
              <a:lnSpc>
                <a:spcPct val="90000"/>
              </a:lnSpc>
              <a:spcBef>
                <a:spcPts val="1000"/>
              </a:spcBef>
              <a:spcAft>
                <a:spcPts val="0"/>
              </a:spcAft>
              <a:buClrTx/>
              <a:buSzTx/>
              <a:tabLst/>
              <a:defRPr/>
            </a:pPr>
            <a:r>
              <a:rPr lang="en-GB" b="0" i="0">
                <a:solidFill>
                  <a:srgbClr val="000000"/>
                </a:solidFill>
                <a:effectLst/>
                <a:latin typeface="Open Sans" pitchFamily="2" charset="0"/>
              </a:rPr>
              <a:t>Lorem ipsum </a:t>
            </a:r>
            <a:r>
              <a:rPr lang="en-GB" b="0" i="0" err="1">
                <a:solidFill>
                  <a:srgbClr val="000000"/>
                </a:solidFill>
                <a:effectLst/>
                <a:latin typeface="Open Sans" pitchFamily="2" charset="0"/>
              </a:rPr>
              <a:t>dolor</a:t>
            </a:r>
            <a:r>
              <a:rPr lang="en-GB" b="0" i="0">
                <a:solidFill>
                  <a:srgbClr val="000000"/>
                </a:solidFill>
                <a:effectLst/>
                <a:latin typeface="Open Sans" pitchFamily="2" charset="0"/>
              </a:rPr>
              <a:t> sit </a:t>
            </a:r>
            <a:r>
              <a:rPr lang="en-GB" b="0" i="0" err="1">
                <a:solidFill>
                  <a:srgbClr val="000000"/>
                </a:solidFill>
                <a:effectLst/>
                <a:latin typeface="Open Sans" pitchFamily="2" charset="0"/>
              </a:rPr>
              <a:t>amet</a:t>
            </a:r>
            <a:r>
              <a:rPr lang="en-GB" b="0" i="0">
                <a:solidFill>
                  <a:srgbClr val="000000"/>
                </a:solidFill>
                <a:effectLst/>
                <a:latin typeface="Open Sans" pitchFamily="2" charset="0"/>
              </a:rPr>
              <a:t>, </a:t>
            </a:r>
            <a:r>
              <a:rPr lang="en-GB" b="0" i="0" err="1">
                <a:solidFill>
                  <a:srgbClr val="000000"/>
                </a:solidFill>
                <a:effectLst/>
                <a:latin typeface="Open Sans" pitchFamily="2" charset="0"/>
              </a:rPr>
              <a:t>consectetur</a:t>
            </a:r>
            <a:r>
              <a:rPr lang="en-GB" b="0" i="0">
                <a:solidFill>
                  <a:srgbClr val="000000"/>
                </a:solidFill>
                <a:effectLst/>
                <a:latin typeface="Open Sans" pitchFamily="2" charset="0"/>
              </a:rPr>
              <a:t> </a:t>
            </a:r>
            <a:r>
              <a:rPr lang="en-GB" b="0" i="0" err="1">
                <a:solidFill>
                  <a:srgbClr val="000000"/>
                </a:solidFill>
                <a:effectLst/>
                <a:latin typeface="Open Sans" pitchFamily="2" charset="0"/>
              </a:rPr>
              <a:t>adipiscing</a:t>
            </a:r>
            <a:r>
              <a:rPr lang="en-GB" b="0" i="0">
                <a:solidFill>
                  <a:srgbClr val="000000"/>
                </a:solidFill>
                <a:effectLst/>
                <a:latin typeface="Open Sans" pitchFamily="2" charset="0"/>
              </a:rPr>
              <a:t> </a:t>
            </a:r>
            <a:r>
              <a:rPr lang="en-GB" b="0" i="0" err="1">
                <a:solidFill>
                  <a:srgbClr val="000000"/>
                </a:solidFill>
                <a:effectLst/>
                <a:latin typeface="Open Sans" pitchFamily="2" charset="0"/>
              </a:rPr>
              <a:t>elit</a:t>
            </a:r>
            <a:r>
              <a:rPr lang="en-GB" b="0" i="0">
                <a:solidFill>
                  <a:srgbClr val="000000"/>
                </a:solidFill>
                <a:effectLst/>
                <a:latin typeface="Open Sans" pitchFamily="2" charset="0"/>
              </a:rPr>
              <a:t>. </a:t>
            </a:r>
            <a:r>
              <a:rPr lang="en-GB" b="0" i="0" err="1">
                <a:solidFill>
                  <a:srgbClr val="000000"/>
                </a:solidFill>
                <a:effectLst/>
                <a:latin typeface="Open Sans" pitchFamily="2" charset="0"/>
              </a:rPr>
              <a:t>Curabitur</a:t>
            </a:r>
            <a:r>
              <a:rPr lang="en-GB" b="0" i="0">
                <a:solidFill>
                  <a:srgbClr val="000000"/>
                </a:solidFill>
                <a:effectLst/>
                <a:latin typeface="Open Sans" pitchFamily="2" charset="0"/>
              </a:rPr>
              <a:t> </a:t>
            </a:r>
            <a:r>
              <a:rPr lang="en-GB" b="0" i="0" err="1">
                <a:solidFill>
                  <a:srgbClr val="000000"/>
                </a:solidFill>
                <a:effectLst/>
                <a:latin typeface="Open Sans" pitchFamily="2" charset="0"/>
              </a:rPr>
              <a:t>scelerisque</a:t>
            </a:r>
            <a:r>
              <a:rPr lang="en-GB" b="0" i="0">
                <a:solidFill>
                  <a:srgbClr val="000000"/>
                </a:solidFill>
                <a:effectLst/>
                <a:latin typeface="Open Sans" pitchFamily="2" charset="0"/>
              </a:rPr>
              <a:t> </a:t>
            </a:r>
            <a:r>
              <a:rPr lang="en-GB" b="0" i="0" err="1">
                <a:solidFill>
                  <a:srgbClr val="000000"/>
                </a:solidFill>
                <a:effectLst/>
                <a:latin typeface="Open Sans" pitchFamily="2" charset="0"/>
              </a:rPr>
              <a:t>lectus</a:t>
            </a:r>
            <a:r>
              <a:rPr lang="en-GB" b="0" i="0">
                <a:solidFill>
                  <a:srgbClr val="000000"/>
                </a:solidFill>
                <a:effectLst/>
                <a:latin typeface="Open Sans" pitchFamily="2" charset="0"/>
              </a:rPr>
              <a:t> id nisi </a:t>
            </a:r>
            <a:r>
              <a:rPr lang="en-GB" b="0" i="0" err="1">
                <a:solidFill>
                  <a:srgbClr val="000000"/>
                </a:solidFill>
                <a:effectLst/>
                <a:latin typeface="Open Sans" pitchFamily="2" charset="0"/>
              </a:rPr>
              <a:t>commodo</a:t>
            </a:r>
            <a:r>
              <a:rPr lang="en-GB" b="0" i="0">
                <a:solidFill>
                  <a:srgbClr val="000000"/>
                </a:solidFill>
                <a:effectLst/>
                <a:latin typeface="Open Sans" pitchFamily="2" charset="0"/>
              </a:rPr>
              <a:t> </a:t>
            </a:r>
            <a:r>
              <a:rPr lang="en-GB" b="0" i="0" err="1">
                <a:solidFill>
                  <a:srgbClr val="000000"/>
                </a:solidFill>
                <a:effectLst/>
                <a:latin typeface="Open Sans" pitchFamily="2" charset="0"/>
              </a:rPr>
              <a:t>dignissim</a:t>
            </a:r>
            <a:r>
              <a:rPr lang="en-GB" b="0" i="0">
                <a:solidFill>
                  <a:srgbClr val="000000"/>
                </a:solidFill>
                <a:effectLst/>
                <a:latin typeface="Open Sans" pitchFamily="2" charset="0"/>
              </a:rPr>
              <a:t>. </a:t>
            </a:r>
            <a:r>
              <a:rPr lang="en-GB" b="0" i="0" err="1">
                <a:solidFill>
                  <a:srgbClr val="000000"/>
                </a:solidFill>
                <a:effectLst/>
                <a:latin typeface="Open Sans" pitchFamily="2" charset="0"/>
              </a:rPr>
              <a:t>Fusce</a:t>
            </a:r>
            <a:r>
              <a:rPr lang="en-GB" b="0" i="0">
                <a:solidFill>
                  <a:srgbClr val="000000"/>
                </a:solidFill>
                <a:effectLst/>
                <a:latin typeface="Open Sans" pitchFamily="2" charset="0"/>
              </a:rPr>
              <a:t> id </a:t>
            </a:r>
            <a:r>
              <a:rPr lang="en-GB" b="0" i="0" err="1">
                <a:solidFill>
                  <a:srgbClr val="000000"/>
                </a:solidFill>
                <a:effectLst/>
                <a:latin typeface="Open Sans" pitchFamily="2" charset="0"/>
              </a:rPr>
              <a:t>nibh</a:t>
            </a:r>
            <a:r>
              <a:rPr lang="en-GB" b="0" i="0">
                <a:solidFill>
                  <a:srgbClr val="000000"/>
                </a:solidFill>
                <a:effectLst/>
                <a:latin typeface="Open Sans" pitchFamily="2" charset="0"/>
              </a:rPr>
              <a:t> </a:t>
            </a:r>
            <a:r>
              <a:rPr lang="en-GB" b="0" i="0" err="1">
                <a:solidFill>
                  <a:srgbClr val="000000"/>
                </a:solidFill>
                <a:effectLst/>
                <a:latin typeface="Open Sans" pitchFamily="2" charset="0"/>
              </a:rPr>
              <a:t>mollis</a:t>
            </a:r>
            <a:r>
              <a:rPr lang="en-GB" b="0" i="0">
                <a:solidFill>
                  <a:srgbClr val="000000"/>
                </a:solidFill>
                <a:effectLst/>
                <a:latin typeface="Open Sans" pitchFamily="2" charset="0"/>
              </a:rPr>
              <a:t> </a:t>
            </a:r>
            <a:r>
              <a:rPr lang="en-GB" b="0" i="0" err="1">
                <a:solidFill>
                  <a:srgbClr val="000000"/>
                </a:solidFill>
                <a:effectLst/>
                <a:latin typeface="Open Sans" pitchFamily="2" charset="0"/>
              </a:rPr>
              <a:t>purus</a:t>
            </a:r>
            <a:r>
              <a:rPr lang="en-GB" b="0" i="0">
                <a:solidFill>
                  <a:srgbClr val="000000"/>
                </a:solidFill>
                <a:effectLst/>
                <a:latin typeface="Open Sans" pitchFamily="2" charset="0"/>
              </a:rPr>
              <a:t> </a:t>
            </a:r>
            <a:r>
              <a:rPr lang="en-GB" b="0" i="0" err="1">
                <a:solidFill>
                  <a:srgbClr val="000000"/>
                </a:solidFill>
                <a:effectLst/>
                <a:latin typeface="Open Sans" pitchFamily="2" charset="0"/>
              </a:rPr>
              <a:t>rhoncus</a:t>
            </a:r>
            <a:r>
              <a:rPr lang="en-GB" b="0" i="0">
                <a:solidFill>
                  <a:srgbClr val="000000"/>
                </a:solidFill>
                <a:effectLst/>
                <a:latin typeface="Open Sans" pitchFamily="2" charset="0"/>
              </a:rPr>
              <a:t> </a:t>
            </a:r>
            <a:r>
              <a:rPr lang="en-GB" b="0" i="0" err="1">
                <a:solidFill>
                  <a:srgbClr val="000000"/>
                </a:solidFill>
                <a:effectLst/>
                <a:latin typeface="Open Sans" pitchFamily="2" charset="0"/>
              </a:rPr>
              <a:t>rutrum</a:t>
            </a:r>
            <a:r>
              <a:rPr lang="en-GB" b="0" i="0">
                <a:solidFill>
                  <a:srgbClr val="000000"/>
                </a:solidFill>
                <a:effectLst/>
                <a:latin typeface="Open Sans" pitchFamily="2" charset="0"/>
              </a:rPr>
              <a:t> a </a:t>
            </a:r>
            <a:r>
              <a:rPr lang="en-GB" b="0" i="0" err="1">
                <a:solidFill>
                  <a:srgbClr val="000000"/>
                </a:solidFill>
                <a:effectLst/>
                <a:latin typeface="Open Sans" pitchFamily="2" charset="0"/>
              </a:rPr>
              <a:t>quis</a:t>
            </a:r>
            <a:r>
              <a:rPr lang="en-GB" b="0" i="0">
                <a:solidFill>
                  <a:srgbClr val="000000"/>
                </a:solidFill>
                <a:effectLst/>
                <a:latin typeface="Open Sans" pitchFamily="2" charset="0"/>
              </a:rPr>
              <a:t> </a:t>
            </a:r>
            <a:r>
              <a:rPr lang="en-GB" b="0" i="0" err="1">
                <a:solidFill>
                  <a:srgbClr val="000000"/>
                </a:solidFill>
                <a:effectLst/>
                <a:latin typeface="Open Sans" pitchFamily="2" charset="0"/>
              </a:rPr>
              <a:t>metus</a:t>
            </a:r>
            <a:r>
              <a:rPr lang="en-GB" b="0" i="0">
                <a:solidFill>
                  <a:srgbClr val="000000"/>
                </a:solidFill>
                <a:effectLst/>
                <a:latin typeface="Open Sans" pitchFamily="2" charset="0"/>
              </a:rPr>
              <a:t>.</a:t>
            </a:r>
          </a:p>
          <a:p>
            <a:pPr marL="285750" marR="0" lvl="0" indent="-285750" algn="l" defTabSz="914400" rtl="0" eaLnBrk="1" fontAlgn="auto" latinLnBrk="0" hangingPunct="1">
              <a:lnSpc>
                <a:spcPct val="90000"/>
              </a:lnSpc>
              <a:spcBef>
                <a:spcPts val="1000"/>
              </a:spcBef>
              <a:spcAft>
                <a:spcPts val="0"/>
              </a:spcAft>
              <a:buClrTx/>
              <a:buSzTx/>
              <a:tabLst/>
              <a:defRPr/>
            </a:pPr>
            <a:r>
              <a:rPr lang="en-GB"/>
              <a:t>Here is a list of bullet points.</a:t>
            </a:r>
          </a:p>
        </p:txBody>
      </p:sp>
      <p:sp>
        <p:nvSpPr>
          <p:cNvPr id="3" name="Text Placeholder 2">
            <a:extLst>
              <a:ext uri="{FF2B5EF4-FFF2-40B4-BE49-F238E27FC236}">
                <a16:creationId xmlns:a16="http://schemas.microsoft.com/office/drawing/2014/main" id="{179531B4-6889-C856-16CC-EE17048BD8D8}"/>
              </a:ext>
            </a:extLst>
          </p:cNvPr>
          <p:cNvSpPr>
            <a:spLocks noGrp="1"/>
          </p:cNvSpPr>
          <p:nvPr>
            <p:ph type="body" sz="quarter" idx="16" hasCustomPrompt="1"/>
          </p:nvPr>
        </p:nvSpPr>
        <p:spPr>
          <a:xfrm>
            <a:off x="500063" y="1984375"/>
            <a:ext cx="10415587" cy="633413"/>
          </a:xfrm>
        </p:spPr>
        <p:txBody>
          <a:bodyPr/>
          <a:lstStyle>
            <a:lvl1pPr marL="0" indent="0">
              <a:buNone/>
              <a:defRPr/>
            </a:lvl1pPr>
          </a:lstStyle>
          <a:p>
            <a:pPr lvl="0"/>
            <a:r>
              <a:rPr lang="en-GB"/>
              <a:t>Subheading</a:t>
            </a:r>
          </a:p>
        </p:txBody>
      </p:sp>
      <p:sp>
        <p:nvSpPr>
          <p:cNvPr id="4" name="Picture Placeholder 3">
            <a:extLst>
              <a:ext uri="{FF2B5EF4-FFF2-40B4-BE49-F238E27FC236}">
                <a16:creationId xmlns:a16="http://schemas.microsoft.com/office/drawing/2014/main" id="{CD257C33-F11B-A0CA-CA55-C09393C75D8C}"/>
              </a:ext>
            </a:extLst>
          </p:cNvPr>
          <p:cNvSpPr>
            <a:spLocks noGrp="1"/>
          </p:cNvSpPr>
          <p:nvPr>
            <p:ph type="pic" sz="quarter" idx="17"/>
          </p:nvPr>
        </p:nvSpPr>
        <p:spPr>
          <a:xfrm>
            <a:off x="509587" y="5074705"/>
            <a:ext cx="1352550" cy="1352550"/>
          </a:xfrm>
          <a:prstGeom prst="ellipse">
            <a:avLst/>
          </a:prstGeom>
        </p:spPr>
        <p:txBody>
          <a:bodyPr/>
          <a:lstStyle/>
          <a:p>
            <a:endParaRPr lang="en-GB"/>
          </a:p>
        </p:txBody>
      </p:sp>
      <p:sp>
        <p:nvSpPr>
          <p:cNvPr id="13" name="Text Placeholder 12">
            <a:extLst>
              <a:ext uri="{FF2B5EF4-FFF2-40B4-BE49-F238E27FC236}">
                <a16:creationId xmlns:a16="http://schemas.microsoft.com/office/drawing/2014/main" id="{E0268FF1-24D4-F1E8-37B1-1E6FE12BC022}"/>
              </a:ext>
            </a:extLst>
          </p:cNvPr>
          <p:cNvSpPr>
            <a:spLocks noGrp="1"/>
          </p:cNvSpPr>
          <p:nvPr>
            <p:ph type="body" sz="quarter" idx="18" hasCustomPrompt="1"/>
          </p:nvPr>
        </p:nvSpPr>
        <p:spPr>
          <a:xfrm>
            <a:off x="2147888" y="5446712"/>
            <a:ext cx="5348288" cy="1231900"/>
          </a:xfrm>
        </p:spPr>
        <p:txBody>
          <a:bodyPr>
            <a:normAutofit/>
          </a:bodyPr>
          <a:lstStyle>
            <a:lvl1pPr marL="0" indent="0">
              <a:buNone/>
              <a:defRPr sz="2000" b="0">
                <a:solidFill>
                  <a:schemeClr val="bg1"/>
                </a:solidFill>
              </a:defRPr>
            </a:lvl1pPr>
          </a:lstStyle>
          <a:p>
            <a:pPr lvl="0"/>
            <a:r>
              <a:rPr lang="en-GB" b="0"/>
              <a:t>“A quotation to complement the text above. Lorem ipsum </a:t>
            </a:r>
            <a:r>
              <a:rPr lang="en-GB" b="0" err="1"/>
              <a:t>dolor</a:t>
            </a:r>
            <a:r>
              <a:rPr lang="en-GB" b="0"/>
              <a:t> sit </a:t>
            </a:r>
            <a:r>
              <a:rPr lang="en-GB" b="0" err="1"/>
              <a:t>amet</a:t>
            </a:r>
            <a:r>
              <a:rPr lang="en-GB" b="0"/>
              <a:t>.”</a:t>
            </a:r>
          </a:p>
        </p:txBody>
      </p:sp>
    </p:spTree>
    <p:extLst>
      <p:ext uri="{BB962C8B-B14F-4D97-AF65-F5344CB8AC3E}">
        <p14:creationId xmlns:p14="http://schemas.microsoft.com/office/powerpoint/2010/main" val="2515213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C6D289F4-5217-C98C-D0DB-5FC1C968D082}"/>
              </a:ext>
            </a:extLst>
          </p:cNvPr>
          <p:cNvSpPr/>
          <p:nvPr userDrawn="1"/>
        </p:nvSpPr>
        <p:spPr>
          <a:xfrm>
            <a:off x="10858500" y="5750980"/>
            <a:ext cx="1333500" cy="1209675"/>
          </a:xfrm>
          <a:custGeom>
            <a:avLst/>
            <a:gdLst>
              <a:gd name="connsiteX0" fmla="*/ 0 w 1333500"/>
              <a:gd name="connsiteY0" fmla="*/ 1209675 h 1209675"/>
              <a:gd name="connsiteX1" fmla="*/ 38100 w 1333500"/>
              <a:gd name="connsiteY1" fmla="*/ 647700 h 1209675"/>
              <a:gd name="connsiteX2" fmla="*/ 1047750 w 1333500"/>
              <a:gd name="connsiteY2" fmla="*/ 0 h 1209675"/>
              <a:gd name="connsiteX3" fmla="*/ 1333500 w 1333500"/>
              <a:gd name="connsiteY3" fmla="*/ 1181100 h 1209675"/>
              <a:gd name="connsiteX4" fmla="*/ 0 w 1333500"/>
              <a:gd name="connsiteY4" fmla="*/ 1209675 h 12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209675">
                <a:moveTo>
                  <a:pt x="0" y="1209675"/>
                </a:moveTo>
                <a:lnTo>
                  <a:pt x="38100" y="647700"/>
                </a:lnTo>
                <a:lnTo>
                  <a:pt x="1047750" y="0"/>
                </a:lnTo>
                <a:lnTo>
                  <a:pt x="1333500" y="1181100"/>
                </a:lnTo>
                <a:lnTo>
                  <a:pt x="0" y="120967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31E26E05-0C47-4A46-CD5B-205958DDD983}"/>
              </a:ext>
            </a:extLst>
          </p:cNvPr>
          <p:cNvSpPr>
            <a:spLocks noGrp="1"/>
          </p:cNvSpPr>
          <p:nvPr>
            <p:ph type="sldNum" sz="quarter" idx="12"/>
          </p:nvPr>
        </p:nvSpPr>
        <p:spPr/>
        <p:txBody>
          <a:bodyPr/>
          <a:lstStyle/>
          <a:p>
            <a:fld id="{D7902301-82F6-4202-B85F-C9990DE1C29E}" type="slidenum">
              <a:rPr lang="en-GB" smtClean="0"/>
              <a:t>‹#›</a:t>
            </a:fld>
            <a:endParaRPr lang="en-GB"/>
          </a:p>
        </p:txBody>
      </p:sp>
      <p:sp>
        <p:nvSpPr>
          <p:cNvPr id="10" name="Picture Placeholder 9">
            <a:extLst>
              <a:ext uri="{FF2B5EF4-FFF2-40B4-BE49-F238E27FC236}">
                <a16:creationId xmlns:a16="http://schemas.microsoft.com/office/drawing/2014/main" id="{00591CC6-264D-4ADF-69E0-FEAAF8081210}"/>
              </a:ext>
            </a:extLst>
          </p:cNvPr>
          <p:cNvSpPr>
            <a:spLocks noGrp="1"/>
          </p:cNvSpPr>
          <p:nvPr>
            <p:ph type="pic" sz="quarter" idx="13"/>
          </p:nvPr>
        </p:nvSpPr>
        <p:spPr>
          <a:xfrm>
            <a:off x="6492875" y="-85725"/>
            <a:ext cx="5765800" cy="7046380"/>
          </a:xfrm>
        </p:spPr>
        <p:txBody>
          <a:bodyPr/>
          <a:lstStyle>
            <a:lvl1pPr marL="0" indent="0">
              <a:buNone/>
              <a:defRPr/>
            </a:lvl1pPr>
          </a:lstStyle>
          <a:p>
            <a:endParaRPr lang="en-GB"/>
          </a:p>
        </p:txBody>
      </p:sp>
      <p:sp>
        <p:nvSpPr>
          <p:cNvPr id="12" name="Text Placeholder 11">
            <a:extLst>
              <a:ext uri="{FF2B5EF4-FFF2-40B4-BE49-F238E27FC236}">
                <a16:creationId xmlns:a16="http://schemas.microsoft.com/office/drawing/2014/main" id="{21A2FDE1-4381-94B8-68CB-39273CFEF271}"/>
              </a:ext>
            </a:extLst>
          </p:cNvPr>
          <p:cNvSpPr>
            <a:spLocks noGrp="1"/>
          </p:cNvSpPr>
          <p:nvPr>
            <p:ph type="body" sz="quarter" idx="14" hasCustomPrompt="1"/>
          </p:nvPr>
        </p:nvSpPr>
        <p:spPr>
          <a:xfrm>
            <a:off x="500062" y="1454149"/>
            <a:ext cx="5199063" cy="952167"/>
          </a:xfrm>
        </p:spPr>
        <p:txBody>
          <a:bodyPr/>
          <a:lstStyle>
            <a:lvl1pPr marL="0" indent="0">
              <a:buNone/>
              <a:defRPr b="1">
                <a:solidFill>
                  <a:schemeClr val="accent5"/>
                </a:solidFill>
              </a:defRPr>
            </a:lvl1pPr>
          </a:lstStyle>
          <a:p>
            <a:pPr lvl="0"/>
            <a:r>
              <a:rPr lang="en-US"/>
              <a:t>Bold heading</a:t>
            </a:r>
            <a:endParaRPr lang="en-GB"/>
          </a:p>
        </p:txBody>
      </p:sp>
      <p:sp>
        <p:nvSpPr>
          <p:cNvPr id="16" name="Text Placeholder 15">
            <a:extLst>
              <a:ext uri="{FF2B5EF4-FFF2-40B4-BE49-F238E27FC236}">
                <a16:creationId xmlns:a16="http://schemas.microsoft.com/office/drawing/2014/main" id="{36E89A12-32C1-4BF5-B2DF-11893B219E08}"/>
              </a:ext>
            </a:extLst>
          </p:cNvPr>
          <p:cNvSpPr>
            <a:spLocks noGrp="1"/>
          </p:cNvSpPr>
          <p:nvPr>
            <p:ph type="body" sz="quarter" idx="15" hasCustomPrompt="1"/>
          </p:nvPr>
        </p:nvSpPr>
        <p:spPr>
          <a:xfrm>
            <a:off x="500063" y="2406650"/>
            <a:ext cx="5199062" cy="3767138"/>
          </a:xfrm>
        </p:spPr>
        <p:txBody>
          <a:bodyPr>
            <a:normAutofit/>
          </a:bodyPr>
          <a:lstStyle>
            <a:lvl1pPr marL="0" indent="0">
              <a:buNone/>
              <a:defRPr sz="1800"/>
            </a:lvl1pPr>
          </a:lstStyle>
          <a:p>
            <a:pPr lvl="0"/>
            <a:r>
              <a:rPr lang="en-GB" err="1"/>
              <a:t>Lorefm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Curabitur</a:t>
            </a:r>
            <a:r>
              <a:rPr lang="en-GB"/>
              <a:t> </a:t>
            </a:r>
            <a:r>
              <a:rPr lang="en-GB" err="1"/>
              <a:t>scelerisque</a:t>
            </a:r>
            <a:r>
              <a:rPr lang="en-GB"/>
              <a:t> </a:t>
            </a:r>
            <a:r>
              <a:rPr lang="en-GB" err="1"/>
              <a:t>lectus</a:t>
            </a:r>
            <a:r>
              <a:rPr lang="en-GB"/>
              <a:t> id nisi </a:t>
            </a:r>
            <a:r>
              <a:rPr lang="en-GB" err="1"/>
              <a:t>commodo</a:t>
            </a:r>
            <a:r>
              <a:rPr lang="en-GB"/>
              <a:t> </a:t>
            </a:r>
            <a:r>
              <a:rPr lang="en-GB" err="1"/>
              <a:t>dignissim</a:t>
            </a:r>
            <a:r>
              <a:rPr lang="en-GB"/>
              <a:t>. </a:t>
            </a:r>
            <a:r>
              <a:rPr lang="en-GB" err="1"/>
              <a:t>Fusce</a:t>
            </a:r>
            <a:r>
              <a:rPr lang="en-GB"/>
              <a:t> id </a:t>
            </a:r>
            <a:r>
              <a:rPr lang="en-GB" err="1"/>
              <a:t>nibh</a:t>
            </a:r>
            <a:r>
              <a:rPr lang="en-GB"/>
              <a:t> </a:t>
            </a:r>
            <a:r>
              <a:rPr lang="en-GB" err="1"/>
              <a:t>mollis</a:t>
            </a:r>
            <a:r>
              <a:rPr lang="en-GB"/>
              <a:t> </a:t>
            </a:r>
            <a:r>
              <a:rPr lang="en-GB" err="1"/>
              <a:t>purus</a:t>
            </a:r>
            <a:r>
              <a:rPr lang="en-GB"/>
              <a:t> </a:t>
            </a:r>
            <a:r>
              <a:rPr lang="en-GB" err="1"/>
              <a:t>rhoncus</a:t>
            </a:r>
            <a:r>
              <a:rPr lang="en-GB"/>
              <a:t> </a:t>
            </a:r>
            <a:r>
              <a:rPr lang="en-GB" err="1"/>
              <a:t>rutrum</a:t>
            </a:r>
            <a:r>
              <a:rPr lang="en-GB"/>
              <a:t> a </a:t>
            </a:r>
            <a:r>
              <a:rPr lang="en-GB" err="1"/>
              <a:t>quis</a:t>
            </a:r>
            <a:r>
              <a:rPr lang="en-GB"/>
              <a:t> </a:t>
            </a:r>
            <a:r>
              <a:rPr lang="en-GB" err="1"/>
              <a:t>metus</a:t>
            </a:r>
            <a:r>
              <a:rPr lang="en-GB"/>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err="1"/>
              <a:t>Lorefm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Curabitur</a:t>
            </a:r>
            <a:r>
              <a:rPr lang="en-GB"/>
              <a:t> </a:t>
            </a:r>
            <a:r>
              <a:rPr lang="en-GB" err="1"/>
              <a:t>scelerisque</a:t>
            </a:r>
            <a:r>
              <a:rPr lang="en-GB"/>
              <a:t> </a:t>
            </a:r>
            <a:r>
              <a:rPr lang="en-GB" err="1"/>
              <a:t>lectus</a:t>
            </a:r>
            <a:r>
              <a:rPr lang="en-GB"/>
              <a:t> id nisi </a:t>
            </a:r>
            <a:r>
              <a:rPr lang="en-GB" err="1"/>
              <a:t>commodo</a:t>
            </a:r>
            <a:r>
              <a:rPr lang="en-GB"/>
              <a:t> </a:t>
            </a:r>
            <a:r>
              <a:rPr lang="en-GB" err="1"/>
              <a:t>dignissim</a:t>
            </a:r>
            <a:r>
              <a:rPr lang="en-GB"/>
              <a:t>. </a:t>
            </a:r>
            <a:r>
              <a:rPr lang="en-GB" err="1"/>
              <a:t>Fusce</a:t>
            </a:r>
            <a:r>
              <a:rPr lang="en-GB"/>
              <a:t> id </a:t>
            </a:r>
            <a:r>
              <a:rPr lang="en-GB" err="1"/>
              <a:t>nibh</a:t>
            </a:r>
            <a:r>
              <a:rPr lang="en-GB"/>
              <a:t> </a:t>
            </a:r>
            <a:r>
              <a:rPr lang="en-GB" err="1"/>
              <a:t>mollis</a:t>
            </a:r>
            <a:r>
              <a:rPr lang="en-GB"/>
              <a:t> </a:t>
            </a:r>
            <a:r>
              <a:rPr lang="en-GB" err="1"/>
              <a:t>purus</a:t>
            </a:r>
            <a:r>
              <a:rPr lang="en-GB"/>
              <a:t> </a:t>
            </a:r>
            <a:r>
              <a:rPr lang="en-GB" err="1"/>
              <a:t>rhoncus</a:t>
            </a:r>
            <a:r>
              <a:rPr lang="en-GB"/>
              <a:t> </a:t>
            </a:r>
            <a:r>
              <a:rPr lang="en-GB" err="1"/>
              <a:t>rutrum</a:t>
            </a:r>
            <a:r>
              <a:rPr lang="en-GB"/>
              <a:t> a </a:t>
            </a:r>
            <a:r>
              <a:rPr lang="en-GB" err="1"/>
              <a:t>quis</a:t>
            </a:r>
            <a:r>
              <a:rPr lang="en-GB"/>
              <a:t> </a:t>
            </a:r>
            <a:r>
              <a:rPr lang="en-GB" err="1"/>
              <a:t>metus</a:t>
            </a:r>
            <a:r>
              <a:rPr lang="en-GB"/>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err="1"/>
              <a:t>Lorefm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Curabitur</a:t>
            </a:r>
            <a:r>
              <a:rPr lang="en-GB"/>
              <a:t> </a:t>
            </a:r>
            <a:r>
              <a:rPr lang="en-GB" err="1"/>
              <a:t>scelerisque</a:t>
            </a:r>
            <a:r>
              <a:rPr lang="en-GB"/>
              <a:t> </a:t>
            </a:r>
            <a:r>
              <a:rPr lang="en-GB" err="1"/>
              <a:t>lectus</a:t>
            </a:r>
            <a:r>
              <a:rPr lang="en-GB"/>
              <a:t> id nisi </a:t>
            </a:r>
            <a:r>
              <a:rPr lang="en-GB" err="1"/>
              <a:t>commodo</a:t>
            </a:r>
            <a:r>
              <a:rPr lang="en-GB"/>
              <a:t> </a:t>
            </a:r>
            <a:r>
              <a:rPr lang="en-GB" err="1"/>
              <a:t>dignissim</a:t>
            </a:r>
            <a:r>
              <a:rPr lang="en-GB"/>
              <a:t>.</a:t>
            </a:r>
          </a:p>
        </p:txBody>
      </p:sp>
    </p:spTree>
    <p:extLst>
      <p:ext uri="{BB962C8B-B14F-4D97-AF65-F5344CB8AC3E}">
        <p14:creationId xmlns:p14="http://schemas.microsoft.com/office/powerpoint/2010/main" val="3756794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153607C-1350-DD9F-3BE5-10311916EB38}"/>
              </a:ext>
            </a:extLst>
          </p:cNvPr>
          <p:cNvSpPr/>
          <p:nvPr userDrawn="1"/>
        </p:nvSpPr>
        <p:spPr>
          <a:xfrm>
            <a:off x="10858500" y="5750980"/>
            <a:ext cx="1333500" cy="1209675"/>
          </a:xfrm>
          <a:custGeom>
            <a:avLst/>
            <a:gdLst>
              <a:gd name="connsiteX0" fmla="*/ 0 w 1333500"/>
              <a:gd name="connsiteY0" fmla="*/ 1209675 h 1209675"/>
              <a:gd name="connsiteX1" fmla="*/ 38100 w 1333500"/>
              <a:gd name="connsiteY1" fmla="*/ 647700 h 1209675"/>
              <a:gd name="connsiteX2" fmla="*/ 1047750 w 1333500"/>
              <a:gd name="connsiteY2" fmla="*/ 0 h 1209675"/>
              <a:gd name="connsiteX3" fmla="*/ 1333500 w 1333500"/>
              <a:gd name="connsiteY3" fmla="*/ 1181100 h 1209675"/>
              <a:gd name="connsiteX4" fmla="*/ 0 w 1333500"/>
              <a:gd name="connsiteY4" fmla="*/ 1209675 h 12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209675">
                <a:moveTo>
                  <a:pt x="0" y="1209675"/>
                </a:moveTo>
                <a:lnTo>
                  <a:pt x="38100" y="647700"/>
                </a:lnTo>
                <a:lnTo>
                  <a:pt x="1047750" y="0"/>
                </a:lnTo>
                <a:lnTo>
                  <a:pt x="1333500" y="1181100"/>
                </a:lnTo>
                <a:lnTo>
                  <a:pt x="0" y="120967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31E26E05-0C47-4A46-CD5B-205958DDD983}"/>
              </a:ext>
            </a:extLst>
          </p:cNvPr>
          <p:cNvSpPr>
            <a:spLocks noGrp="1"/>
          </p:cNvSpPr>
          <p:nvPr>
            <p:ph type="sldNum" sz="quarter" idx="12"/>
          </p:nvPr>
        </p:nvSpPr>
        <p:spPr/>
        <p:txBody>
          <a:bodyPr/>
          <a:lstStyle/>
          <a:p>
            <a:fld id="{D7902301-82F6-4202-B85F-C9990DE1C29E}" type="slidenum">
              <a:rPr lang="en-GB" smtClean="0"/>
              <a:t>‹#›</a:t>
            </a:fld>
            <a:endParaRPr lang="en-GB"/>
          </a:p>
        </p:txBody>
      </p:sp>
      <p:sp>
        <p:nvSpPr>
          <p:cNvPr id="12" name="Text Placeholder 11">
            <a:extLst>
              <a:ext uri="{FF2B5EF4-FFF2-40B4-BE49-F238E27FC236}">
                <a16:creationId xmlns:a16="http://schemas.microsoft.com/office/drawing/2014/main" id="{21A2FDE1-4381-94B8-68CB-39273CFEF271}"/>
              </a:ext>
            </a:extLst>
          </p:cNvPr>
          <p:cNvSpPr>
            <a:spLocks noGrp="1"/>
          </p:cNvSpPr>
          <p:nvPr>
            <p:ph type="body" sz="quarter" idx="14" hasCustomPrompt="1"/>
          </p:nvPr>
        </p:nvSpPr>
        <p:spPr>
          <a:xfrm>
            <a:off x="500062" y="1454149"/>
            <a:ext cx="5199063" cy="952167"/>
          </a:xfrm>
        </p:spPr>
        <p:txBody>
          <a:bodyPr/>
          <a:lstStyle>
            <a:lvl1pPr marL="0" indent="0">
              <a:buNone/>
              <a:defRPr b="1">
                <a:solidFill>
                  <a:schemeClr val="accent5"/>
                </a:solidFill>
              </a:defRPr>
            </a:lvl1pPr>
          </a:lstStyle>
          <a:p>
            <a:pPr lvl="0"/>
            <a:r>
              <a:rPr lang="en-US"/>
              <a:t>Bold heading</a:t>
            </a:r>
            <a:endParaRPr lang="en-GB"/>
          </a:p>
        </p:txBody>
      </p:sp>
      <p:sp>
        <p:nvSpPr>
          <p:cNvPr id="16" name="Text Placeholder 15">
            <a:extLst>
              <a:ext uri="{FF2B5EF4-FFF2-40B4-BE49-F238E27FC236}">
                <a16:creationId xmlns:a16="http://schemas.microsoft.com/office/drawing/2014/main" id="{36E89A12-32C1-4BF5-B2DF-11893B219E08}"/>
              </a:ext>
            </a:extLst>
          </p:cNvPr>
          <p:cNvSpPr>
            <a:spLocks noGrp="1"/>
          </p:cNvSpPr>
          <p:nvPr>
            <p:ph type="body" sz="quarter" idx="15" hasCustomPrompt="1"/>
          </p:nvPr>
        </p:nvSpPr>
        <p:spPr>
          <a:xfrm>
            <a:off x="500063" y="2406650"/>
            <a:ext cx="5199062" cy="3767138"/>
          </a:xfrm>
        </p:spPr>
        <p:txBody>
          <a:bodyPr>
            <a:normAutofit/>
          </a:bodyPr>
          <a:lstStyle>
            <a:lvl1pPr marL="0" indent="0">
              <a:buNone/>
              <a:defRPr sz="1800"/>
            </a:lvl1pPr>
          </a:lstStyle>
          <a:p>
            <a:pPr lvl="0"/>
            <a:r>
              <a:rPr lang="en-GB" err="1"/>
              <a:t>Lorefm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Curabitur</a:t>
            </a:r>
            <a:r>
              <a:rPr lang="en-GB"/>
              <a:t> </a:t>
            </a:r>
            <a:r>
              <a:rPr lang="en-GB" err="1"/>
              <a:t>scelerisque</a:t>
            </a:r>
            <a:r>
              <a:rPr lang="en-GB"/>
              <a:t> </a:t>
            </a:r>
            <a:r>
              <a:rPr lang="en-GB" err="1"/>
              <a:t>lectus</a:t>
            </a:r>
            <a:r>
              <a:rPr lang="en-GB"/>
              <a:t> id nisi </a:t>
            </a:r>
            <a:r>
              <a:rPr lang="en-GB" err="1"/>
              <a:t>commodo</a:t>
            </a:r>
            <a:r>
              <a:rPr lang="en-GB"/>
              <a:t> </a:t>
            </a:r>
            <a:r>
              <a:rPr lang="en-GB" err="1"/>
              <a:t>dignissim</a:t>
            </a:r>
            <a:r>
              <a:rPr lang="en-GB"/>
              <a:t>. </a:t>
            </a:r>
            <a:r>
              <a:rPr lang="en-GB" err="1"/>
              <a:t>Fusce</a:t>
            </a:r>
            <a:r>
              <a:rPr lang="en-GB"/>
              <a:t> id </a:t>
            </a:r>
            <a:r>
              <a:rPr lang="en-GB" err="1"/>
              <a:t>nibh</a:t>
            </a:r>
            <a:r>
              <a:rPr lang="en-GB"/>
              <a:t> </a:t>
            </a:r>
            <a:r>
              <a:rPr lang="en-GB" err="1"/>
              <a:t>mollis</a:t>
            </a:r>
            <a:r>
              <a:rPr lang="en-GB"/>
              <a:t> </a:t>
            </a:r>
            <a:r>
              <a:rPr lang="en-GB" err="1"/>
              <a:t>purus</a:t>
            </a:r>
            <a:r>
              <a:rPr lang="en-GB"/>
              <a:t> </a:t>
            </a:r>
            <a:r>
              <a:rPr lang="en-GB" err="1"/>
              <a:t>rhoncus</a:t>
            </a:r>
            <a:r>
              <a:rPr lang="en-GB"/>
              <a:t> </a:t>
            </a:r>
            <a:r>
              <a:rPr lang="en-GB" err="1"/>
              <a:t>rutrum</a:t>
            </a:r>
            <a:r>
              <a:rPr lang="en-GB"/>
              <a:t> a </a:t>
            </a:r>
            <a:r>
              <a:rPr lang="en-GB" err="1"/>
              <a:t>quis</a:t>
            </a:r>
            <a:r>
              <a:rPr lang="en-GB"/>
              <a:t> </a:t>
            </a:r>
            <a:r>
              <a:rPr lang="en-GB" err="1"/>
              <a:t>metus</a:t>
            </a:r>
            <a:r>
              <a:rPr lang="en-GB"/>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err="1"/>
              <a:t>Lorefm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Curabitur</a:t>
            </a:r>
            <a:r>
              <a:rPr lang="en-GB"/>
              <a:t> </a:t>
            </a:r>
            <a:r>
              <a:rPr lang="en-GB" err="1"/>
              <a:t>scelerisque</a:t>
            </a:r>
            <a:r>
              <a:rPr lang="en-GB"/>
              <a:t> </a:t>
            </a:r>
            <a:r>
              <a:rPr lang="en-GB" err="1"/>
              <a:t>lectus</a:t>
            </a:r>
            <a:r>
              <a:rPr lang="en-GB"/>
              <a:t> id nisi </a:t>
            </a:r>
            <a:r>
              <a:rPr lang="en-GB" err="1"/>
              <a:t>commodo</a:t>
            </a:r>
            <a:r>
              <a:rPr lang="en-GB"/>
              <a:t> </a:t>
            </a:r>
            <a:r>
              <a:rPr lang="en-GB" err="1"/>
              <a:t>dignissim</a:t>
            </a:r>
            <a:r>
              <a:rPr lang="en-GB"/>
              <a:t>. </a:t>
            </a:r>
            <a:r>
              <a:rPr lang="en-GB" err="1"/>
              <a:t>Fusce</a:t>
            </a:r>
            <a:r>
              <a:rPr lang="en-GB"/>
              <a:t> id </a:t>
            </a:r>
            <a:r>
              <a:rPr lang="en-GB" err="1"/>
              <a:t>nibh</a:t>
            </a:r>
            <a:r>
              <a:rPr lang="en-GB"/>
              <a:t> </a:t>
            </a:r>
            <a:r>
              <a:rPr lang="en-GB" err="1"/>
              <a:t>mollis</a:t>
            </a:r>
            <a:r>
              <a:rPr lang="en-GB"/>
              <a:t> </a:t>
            </a:r>
            <a:r>
              <a:rPr lang="en-GB" err="1"/>
              <a:t>purus</a:t>
            </a:r>
            <a:r>
              <a:rPr lang="en-GB"/>
              <a:t> </a:t>
            </a:r>
            <a:r>
              <a:rPr lang="en-GB" err="1"/>
              <a:t>rhoncus</a:t>
            </a:r>
            <a:r>
              <a:rPr lang="en-GB"/>
              <a:t> </a:t>
            </a:r>
            <a:r>
              <a:rPr lang="en-GB" err="1"/>
              <a:t>rutrum</a:t>
            </a:r>
            <a:r>
              <a:rPr lang="en-GB"/>
              <a:t> a </a:t>
            </a:r>
            <a:r>
              <a:rPr lang="en-GB" err="1"/>
              <a:t>quis</a:t>
            </a:r>
            <a:r>
              <a:rPr lang="en-GB"/>
              <a:t> </a:t>
            </a:r>
            <a:r>
              <a:rPr lang="en-GB" err="1"/>
              <a:t>metus</a:t>
            </a:r>
            <a:r>
              <a:rPr lang="en-GB"/>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err="1"/>
              <a:t>Lorefm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Curabitur</a:t>
            </a:r>
            <a:r>
              <a:rPr lang="en-GB"/>
              <a:t> </a:t>
            </a:r>
            <a:r>
              <a:rPr lang="en-GB" err="1"/>
              <a:t>scelerisque</a:t>
            </a:r>
            <a:r>
              <a:rPr lang="en-GB"/>
              <a:t> </a:t>
            </a:r>
            <a:r>
              <a:rPr lang="en-GB" err="1"/>
              <a:t>lectus</a:t>
            </a:r>
            <a:r>
              <a:rPr lang="en-GB"/>
              <a:t> id nisi </a:t>
            </a:r>
            <a:r>
              <a:rPr lang="en-GB" err="1"/>
              <a:t>commodo</a:t>
            </a:r>
            <a:r>
              <a:rPr lang="en-GB"/>
              <a:t> </a:t>
            </a:r>
            <a:r>
              <a:rPr lang="en-GB" err="1"/>
              <a:t>dignissim</a:t>
            </a:r>
            <a:r>
              <a:rPr lang="en-GB"/>
              <a:t>.</a:t>
            </a:r>
          </a:p>
        </p:txBody>
      </p:sp>
      <p:sp>
        <p:nvSpPr>
          <p:cNvPr id="4" name="Chart Placeholder 2">
            <a:extLst>
              <a:ext uri="{FF2B5EF4-FFF2-40B4-BE49-F238E27FC236}">
                <a16:creationId xmlns:a16="http://schemas.microsoft.com/office/drawing/2014/main" id="{F31FE1E6-74B3-45ED-907A-596D3643DAF9}"/>
              </a:ext>
            </a:extLst>
          </p:cNvPr>
          <p:cNvSpPr>
            <a:spLocks noGrp="1"/>
          </p:cNvSpPr>
          <p:nvPr>
            <p:ph type="chart" sz="quarter" idx="16"/>
          </p:nvPr>
        </p:nvSpPr>
        <p:spPr>
          <a:xfrm>
            <a:off x="6492876" y="319618"/>
            <a:ext cx="5238538" cy="5185831"/>
          </a:xfrm>
        </p:spPr>
        <p:txBody>
          <a:bodyPr/>
          <a:lstStyle/>
          <a:p>
            <a:endParaRPr lang="en-GB"/>
          </a:p>
        </p:txBody>
      </p:sp>
    </p:spTree>
    <p:extLst>
      <p:ext uri="{BB962C8B-B14F-4D97-AF65-F5344CB8AC3E}">
        <p14:creationId xmlns:p14="http://schemas.microsoft.com/office/powerpoint/2010/main" val="1024029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tabl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985C8AE-FFD2-9C2B-7704-931C20377294}"/>
              </a:ext>
            </a:extLst>
          </p:cNvPr>
          <p:cNvSpPr/>
          <p:nvPr userDrawn="1"/>
        </p:nvSpPr>
        <p:spPr>
          <a:xfrm>
            <a:off x="10858500" y="5750980"/>
            <a:ext cx="1333500" cy="1209675"/>
          </a:xfrm>
          <a:custGeom>
            <a:avLst/>
            <a:gdLst>
              <a:gd name="connsiteX0" fmla="*/ 0 w 1333500"/>
              <a:gd name="connsiteY0" fmla="*/ 1209675 h 1209675"/>
              <a:gd name="connsiteX1" fmla="*/ 38100 w 1333500"/>
              <a:gd name="connsiteY1" fmla="*/ 647700 h 1209675"/>
              <a:gd name="connsiteX2" fmla="*/ 1047750 w 1333500"/>
              <a:gd name="connsiteY2" fmla="*/ 0 h 1209675"/>
              <a:gd name="connsiteX3" fmla="*/ 1333500 w 1333500"/>
              <a:gd name="connsiteY3" fmla="*/ 1181100 h 1209675"/>
              <a:gd name="connsiteX4" fmla="*/ 0 w 1333500"/>
              <a:gd name="connsiteY4" fmla="*/ 1209675 h 12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1209675">
                <a:moveTo>
                  <a:pt x="0" y="1209675"/>
                </a:moveTo>
                <a:lnTo>
                  <a:pt x="38100" y="647700"/>
                </a:lnTo>
                <a:lnTo>
                  <a:pt x="1047750" y="0"/>
                </a:lnTo>
                <a:lnTo>
                  <a:pt x="1333500" y="1181100"/>
                </a:lnTo>
                <a:lnTo>
                  <a:pt x="0" y="120967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31E26E05-0C47-4A46-CD5B-205958DDD983}"/>
              </a:ext>
            </a:extLst>
          </p:cNvPr>
          <p:cNvSpPr>
            <a:spLocks noGrp="1"/>
          </p:cNvSpPr>
          <p:nvPr>
            <p:ph type="sldNum" sz="quarter" idx="12"/>
          </p:nvPr>
        </p:nvSpPr>
        <p:spPr/>
        <p:txBody>
          <a:bodyPr/>
          <a:lstStyle/>
          <a:p>
            <a:fld id="{D7902301-82F6-4202-B85F-C9990DE1C29E}" type="slidenum">
              <a:rPr lang="en-GB" smtClean="0"/>
              <a:t>‹#›</a:t>
            </a:fld>
            <a:endParaRPr lang="en-GB"/>
          </a:p>
        </p:txBody>
      </p:sp>
      <p:sp>
        <p:nvSpPr>
          <p:cNvPr id="12" name="Text Placeholder 11">
            <a:extLst>
              <a:ext uri="{FF2B5EF4-FFF2-40B4-BE49-F238E27FC236}">
                <a16:creationId xmlns:a16="http://schemas.microsoft.com/office/drawing/2014/main" id="{21A2FDE1-4381-94B8-68CB-39273CFEF271}"/>
              </a:ext>
            </a:extLst>
          </p:cNvPr>
          <p:cNvSpPr>
            <a:spLocks noGrp="1"/>
          </p:cNvSpPr>
          <p:nvPr>
            <p:ph type="body" sz="quarter" idx="14" hasCustomPrompt="1"/>
          </p:nvPr>
        </p:nvSpPr>
        <p:spPr>
          <a:xfrm>
            <a:off x="500062" y="1454149"/>
            <a:ext cx="5199063" cy="952167"/>
          </a:xfrm>
        </p:spPr>
        <p:txBody>
          <a:bodyPr/>
          <a:lstStyle>
            <a:lvl1pPr marL="0" indent="0">
              <a:buNone/>
              <a:defRPr b="1">
                <a:solidFill>
                  <a:schemeClr val="accent5"/>
                </a:solidFill>
              </a:defRPr>
            </a:lvl1pPr>
          </a:lstStyle>
          <a:p>
            <a:pPr lvl="0"/>
            <a:r>
              <a:rPr lang="en-US"/>
              <a:t>Bold heading</a:t>
            </a:r>
            <a:endParaRPr lang="en-GB"/>
          </a:p>
        </p:txBody>
      </p:sp>
      <p:sp>
        <p:nvSpPr>
          <p:cNvPr id="16" name="Text Placeholder 15">
            <a:extLst>
              <a:ext uri="{FF2B5EF4-FFF2-40B4-BE49-F238E27FC236}">
                <a16:creationId xmlns:a16="http://schemas.microsoft.com/office/drawing/2014/main" id="{36E89A12-32C1-4BF5-B2DF-11893B219E08}"/>
              </a:ext>
            </a:extLst>
          </p:cNvPr>
          <p:cNvSpPr>
            <a:spLocks noGrp="1"/>
          </p:cNvSpPr>
          <p:nvPr>
            <p:ph type="body" sz="quarter" idx="15" hasCustomPrompt="1"/>
          </p:nvPr>
        </p:nvSpPr>
        <p:spPr>
          <a:xfrm>
            <a:off x="500063" y="2406650"/>
            <a:ext cx="5199062" cy="3767138"/>
          </a:xfrm>
        </p:spPr>
        <p:txBody>
          <a:bodyPr>
            <a:normAutofit/>
          </a:bodyPr>
          <a:lstStyle>
            <a:lvl1pPr marL="0" indent="0">
              <a:buNone/>
              <a:defRPr sz="1800"/>
            </a:lvl1pPr>
          </a:lstStyle>
          <a:p>
            <a:pPr lvl="0"/>
            <a:r>
              <a:rPr lang="en-GB" err="1"/>
              <a:t>Lorefm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Curabitur</a:t>
            </a:r>
            <a:r>
              <a:rPr lang="en-GB"/>
              <a:t> </a:t>
            </a:r>
            <a:r>
              <a:rPr lang="en-GB" err="1"/>
              <a:t>scelerisque</a:t>
            </a:r>
            <a:r>
              <a:rPr lang="en-GB"/>
              <a:t> </a:t>
            </a:r>
            <a:r>
              <a:rPr lang="en-GB" err="1"/>
              <a:t>lectus</a:t>
            </a:r>
            <a:r>
              <a:rPr lang="en-GB"/>
              <a:t> id nisi </a:t>
            </a:r>
            <a:r>
              <a:rPr lang="en-GB" err="1"/>
              <a:t>commodo</a:t>
            </a:r>
            <a:r>
              <a:rPr lang="en-GB"/>
              <a:t> </a:t>
            </a:r>
            <a:r>
              <a:rPr lang="en-GB" err="1"/>
              <a:t>dignissim</a:t>
            </a:r>
            <a:r>
              <a:rPr lang="en-GB"/>
              <a:t>. </a:t>
            </a:r>
            <a:r>
              <a:rPr lang="en-GB" err="1"/>
              <a:t>Fusce</a:t>
            </a:r>
            <a:r>
              <a:rPr lang="en-GB"/>
              <a:t> id </a:t>
            </a:r>
            <a:r>
              <a:rPr lang="en-GB" err="1"/>
              <a:t>nibh</a:t>
            </a:r>
            <a:r>
              <a:rPr lang="en-GB"/>
              <a:t> </a:t>
            </a:r>
            <a:r>
              <a:rPr lang="en-GB" err="1"/>
              <a:t>mollis</a:t>
            </a:r>
            <a:r>
              <a:rPr lang="en-GB"/>
              <a:t> </a:t>
            </a:r>
            <a:r>
              <a:rPr lang="en-GB" err="1"/>
              <a:t>purus</a:t>
            </a:r>
            <a:r>
              <a:rPr lang="en-GB"/>
              <a:t> </a:t>
            </a:r>
            <a:r>
              <a:rPr lang="en-GB" err="1"/>
              <a:t>rhoncus</a:t>
            </a:r>
            <a:r>
              <a:rPr lang="en-GB"/>
              <a:t> </a:t>
            </a:r>
            <a:r>
              <a:rPr lang="en-GB" err="1"/>
              <a:t>rutrum</a:t>
            </a:r>
            <a:r>
              <a:rPr lang="en-GB"/>
              <a:t> a </a:t>
            </a:r>
            <a:r>
              <a:rPr lang="en-GB" err="1"/>
              <a:t>quis</a:t>
            </a:r>
            <a:r>
              <a:rPr lang="en-GB"/>
              <a:t> </a:t>
            </a:r>
            <a:r>
              <a:rPr lang="en-GB" err="1"/>
              <a:t>metus</a:t>
            </a:r>
            <a:r>
              <a:rPr lang="en-GB"/>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err="1"/>
              <a:t>Lorefm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Curabitur</a:t>
            </a:r>
            <a:r>
              <a:rPr lang="en-GB"/>
              <a:t> </a:t>
            </a:r>
            <a:r>
              <a:rPr lang="en-GB" err="1"/>
              <a:t>scelerisque</a:t>
            </a:r>
            <a:r>
              <a:rPr lang="en-GB"/>
              <a:t> </a:t>
            </a:r>
            <a:r>
              <a:rPr lang="en-GB" err="1"/>
              <a:t>lectus</a:t>
            </a:r>
            <a:r>
              <a:rPr lang="en-GB"/>
              <a:t> id nisi </a:t>
            </a:r>
            <a:r>
              <a:rPr lang="en-GB" err="1"/>
              <a:t>commodo</a:t>
            </a:r>
            <a:r>
              <a:rPr lang="en-GB"/>
              <a:t> </a:t>
            </a:r>
            <a:r>
              <a:rPr lang="en-GB" err="1"/>
              <a:t>dignissim</a:t>
            </a:r>
            <a:r>
              <a:rPr lang="en-GB"/>
              <a:t>. </a:t>
            </a:r>
            <a:r>
              <a:rPr lang="en-GB" err="1"/>
              <a:t>Fusce</a:t>
            </a:r>
            <a:r>
              <a:rPr lang="en-GB"/>
              <a:t> id </a:t>
            </a:r>
            <a:r>
              <a:rPr lang="en-GB" err="1"/>
              <a:t>nibh</a:t>
            </a:r>
            <a:r>
              <a:rPr lang="en-GB"/>
              <a:t> </a:t>
            </a:r>
            <a:r>
              <a:rPr lang="en-GB" err="1"/>
              <a:t>mollis</a:t>
            </a:r>
            <a:r>
              <a:rPr lang="en-GB"/>
              <a:t> </a:t>
            </a:r>
            <a:r>
              <a:rPr lang="en-GB" err="1"/>
              <a:t>purus</a:t>
            </a:r>
            <a:r>
              <a:rPr lang="en-GB"/>
              <a:t> </a:t>
            </a:r>
            <a:r>
              <a:rPr lang="en-GB" err="1"/>
              <a:t>rhoncus</a:t>
            </a:r>
            <a:r>
              <a:rPr lang="en-GB"/>
              <a:t> </a:t>
            </a:r>
            <a:r>
              <a:rPr lang="en-GB" err="1"/>
              <a:t>rutrum</a:t>
            </a:r>
            <a:r>
              <a:rPr lang="en-GB"/>
              <a:t> a </a:t>
            </a:r>
            <a:r>
              <a:rPr lang="en-GB" err="1"/>
              <a:t>quis</a:t>
            </a:r>
            <a:r>
              <a:rPr lang="en-GB"/>
              <a:t> </a:t>
            </a:r>
            <a:r>
              <a:rPr lang="en-GB" err="1"/>
              <a:t>metus</a:t>
            </a:r>
            <a:r>
              <a:rPr lang="en-GB"/>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err="1"/>
              <a:t>Lorefm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Curabitur</a:t>
            </a:r>
            <a:r>
              <a:rPr lang="en-GB"/>
              <a:t> </a:t>
            </a:r>
            <a:r>
              <a:rPr lang="en-GB" err="1"/>
              <a:t>scelerisque</a:t>
            </a:r>
            <a:r>
              <a:rPr lang="en-GB"/>
              <a:t> </a:t>
            </a:r>
            <a:r>
              <a:rPr lang="en-GB" err="1"/>
              <a:t>lectus</a:t>
            </a:r>
            <a:r>
              <a:rPr lang="en-GB"/>
              <a:t> id nisi </a:t>
            </a:r>
            <a:r>
              <a:rPr lang="en-GB" err="1"/>
              <a:t>commodo</a:t>
            </a:r>
            <a:r>
              <a:rPr lang="en-GB"/>
              <a:t> </a:t>
            </a:r>
            <a:r>
              <a:rPr lang="en-GB" err="1"/>
              <a:t>dignissim</a:t>
            </a:r>
            <a:r>
              <a:rPr lang="en-GB"/>
              <a:t>.</a:t>
            </a:r>
          </a:p>
        </p:txBody>
      </p:sp>
      <p:sp>
        <p:nvSpPr>
          <p:cNvPr id="5" name="Table Placeholder 2">
            <a:extLst>
              <a:ext uri="{FF2B5EF4-FFF2-40B4-BE49-F238E27FC236}">
                <a16:creationId xmlns:a16="http://schemas.microsoft.com/office/drawing/2014/main" id="{B5707B30-1C0C-185D-2D11-F670AABAF5B4}"/>
              </a:ext>
            </a:extLst>
          </p:cNvPr>
          <p:cNvSpPr>
            <a:spLocks noGrp="1"/>
          </p:cNvSpPr>
          <p:nvPr>
            <p:ph type="tbl" sz="quarter" idx="17"/>
          </p:nvPr>
        </p:nvSpPr>
        <p:spPr>
          <a:xfrm>
            <a:off x="6492875" y="319088"/>
            <a:ext cx="5238750" cy="5205412"/>
          </a:xfrm>
        </p:spPr>
        <p:txBody>
          <a:bodyPr/>
          <a:lstStyle/>
          <a:p>
            <a:endParaRPr lang="en-GB"/>
          </a:p>
        </p:txBody>
      </p:sp>
    </p:spTree>
    <p:extLst>
      <p:ext uri="{BB962C8B-B14F-4D97-AF65-F5344CB8AC3E}">
        <p14:creationId xmlns:p14="http://schemas.microsoft.com/office/powerpoint/2010/main" val="36596865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5C396C-9D6A-3416-52F2-7366F36DBFA5}"/>
              </a:ext>
            </a:extLst>
          </p:cNvPr>
          <p:cNvSpPr>
            <a:spLocks noGrp="1"/>
          </p:cNvSpPr>
          <p:nvPr>
            <p:ph type="title"/>
          </p:nvPr>
        </p:nvSpPr>
        <p:spPr>
          <a:xfrm>
            <a:off x="472441" y="1114106"/>
            <a:ext cx="11258972"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2BA97A-D14A-41C2-D779-86857885F8D2}"/>
              </a:ext>
            </a:extLst>
          </p:cNvPr>
          <p:cNvSpPr>
            <a:spLocks noGrp="1"/>
          </p:cNvSpPr>
          <p:nvPr>
            <p:ph type="body" idx="1"/>
          </p:nvPr>
        </p:nvSpPr>
        <p:spPr>
          <a:xfrm>
            <a:off x="472441" y="2619056"/>
            <a:ext cx="11258972" cy="32940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6EE61C1-FC7A-836D-61FB-DC8AE9CBCECD}"/>
              </a:ext>
            </a:extLst>
          </p:cNvPr>
          <p:cNvSpPr>
            <a:spLocks noGrp="1"/>
          </p:cNvSpPr>
          <p:nvPr>
            <p:ph type="ftr" sz="quarter" idx="3"/>
          </p:nvPr>
        </p:nvSpPr>
        <p:spPr>
          <a:xfrm>
            <a:off x="7616613" y="330972"/>
            <a:ext cx="4114800" cy="365125"/>
          </a:xfrm>
          <a:prstGeom prst="rect">
            <a:avLst/>
          </a:prstGeom>
        </p:spPr>
        <p:txBody>
          <a:bodyPr vert="horz" lIns="91440" tIns="45720" rIns="91440" bIns="45720" rtlCol="0" anchor="ctr"/>
          <a:lstStyle>
            <a:lvl1pPr algn="r">
              <a:defRPr sz="1600">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BC77C509-9CCA-9284-5923-59A900D038E6}"/>
              </a:ext>
            </a:extLst>
          </p:cNvPr>
          <p:cNvSpPr>
            <a:spLocks noGrp="1"/>
          </p:cNvSpPr>
          <p:nvPr>
            <p:ph type="sldNum" sz="quarter" idx="4"/>
          </p:nvPr>
        </p:nvSpPr>
        <p:spPr>
          <a:xfrm>
            <a:off x="8988213" y="6173256"/>
            <a:ext cx="2743200" cy="365125"/>
          </a:xfrm>
          <a:prstGeom prst="rect">
            <a:avLst/>
          </a:prstGeom>
        </p:spPr>
        <p:txBody>
          <a:bodyPr vert="horz" lIns="91440" tIns="45720" rIns="91440" bIns="45720" rtlCol="0" anchor="ctr"/>
          <a:lstStyle>
            <a:lvl1pPr algn="r">
              <a:defRPr sz="1200">
                <a:solidFill>
                  <a:schemeClr val="tx1"/>
                </a:solidFill>
              </a:defRPr>
            </a:lvl1pPr>
          </a:lstStyle>
          <a:p>
            <a:fld id="{D7902301-82F6-4202-B85F-C9990DE1C29E}" type="slidenum">
              <a:rPr lang="en-GB" smtClean="0"/>
              <a:pPr/>
              <a:t>‹#›</a:t>
            </a:fld>
            <a:endParaRPr lang="en-GB"/>
          </a:p>
        </p:txBody>
      </p:sp>
      <p:pic>
        <p:nvPicPr>
          <p:cNvPr id="7" name="Picture 6" descr="A black and blue logo&#10;&#10;Description automatically generated">
            <a:extLst>
              <a:ext uri="{FF2B5EF4-FFF2-40B4-BE49-F238E27FC236}">
                <a16:creationId xmlns:a16="http://schemas.microsoft.com/office/drawing/2014/main" id="{D5A8CB38-5E96-63A8-E5A3-697DA852E4E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72441" y="327510"/>
            <a:ext cx="3211244" cy="617370"/>
          </a:xfrm>
          <a:prstGeom prst="rect">
            <a:avLst/>
          </a:prstGeom>
        </p:spPr>
      </p:pic>
    </p:spTree>
    <p:extLst>
      <p:ext uri="{BB962C8B-B14F-4D97-AF65-F5344CB8AC3E}">
        <p14:creationId xmlns:p14="http://schemas.microsoft.com/office/powerpoint/2010/main" val="2798861758"/>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99" r:id="rId3"/>
    <p:sldLayoutId id="2147483698"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5C396C-9D6A-3416-52F2-7366F36DBFA5}"/>
              </a:ext>
            </a:extLst>
          </p:cNvPr>
          <p:cNvSpPr>
            <a:spLocks noGrp="1"/>
          </p:cNvSpPr>
          <p:nvPr>
            <p:ph type="title"/>
          </p:nvPr>
        </p:nvSpPr>
        <p:spPr>
          <a:xfrm>
            <a:off x="472441" y="1114106"/>
            <a:ext cx="11258972"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2BA97A-D14A-41C2-D779-86857885F8D2}"/>
              </a:ext>
            </a:extLst>
          </p:cNvPr>
          <p:cNvSpPr>
            <a:spLocks noGrp="1"/>
          </p:cNvSpPr>
          <p:nvPr>
            <p:ph type="body" idx="1"/>
          </p:nvPr>
        </p:nvSpPr>
        <p:spPr>
          <a:xfrm>
            <a:off x="472441" y="2619056"/>
            <a:ext cx="11258972" cy="32940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6EE61C1-FC7A-836D-61FB-DC8AE9CBCECD}"/>
              </a:ext>
            </a:extLst>
          </p:cNvPr>
          <p:cNvSpPr>
            <a:spLocks noGrp="1"/>
          </p:cNvSpPr>
          <p:nvPr>
            <p:ph type="ftr" sz="quarter" idx="3"/>
          </p:nvPr>
        </p:nvSpPr>
        <p:spPr>
          <a:xfrm>
            <a:off x="7616613" y="330972"/>
            <a:ext cx="4114800" cy="365125"/>
          </a:xfrm>
          <a:prstGeom prst="rect">
            <a:avLst/>
          </a:prstGeom>
        </p:spPr>
        <p:txBody>
          <a:bodyPr vert="horz" lIns="91440" tIns="45720" rIns="91440" bIns="45720" rtlCol="0" anchor="ctr"/>
          <a:lstStyle>
            <a:lvl1pPr algn="r">
              <a:defRPr sz="1600">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BC77C509-9CCA-9284-5923-59A900D038E6}"/>
              </a:ext>
            </a:extLst>
          </p:cNvPr>
          <p:cNvSpPr>
            <a:spLocks noGrp="1"/>
          </p:cNvSpPr>
          <p:nvPr>
            <p:ph type="sldNum" sz="quarter" idx="4"/>
          </p:nvPr>
        </p:nvSpPr>
        <p:spPr>
          <a:xfrm>
            <a:off x="8988213" y="6173256"/>
            <a:ext cx="2743200" cy="365125"/>
          </a:xfrm>
          <a:prstGeom prst="rect">
            <a:avLst/>
          </a:prstGeom>
        </p:spPr>
        <p:txBody>
          <a:bodyPr vert="horz" lIns="91440" tIns="45720" rIns="91440" bIns="45720" rtlCol="0" anchor="ctr"/>
          <a:lstStyle>
            <a:lvl1pPr algn="r">
              <a:defRPr sz="1200">
                <a:solidFill>
                  <a:schemeClr val="tx1"/>
                </a:solidFill>
              </a:defRPr>
            </a:lvl1pPr>
          </a:lstStyle>
          <a:p>
            <a:fld id="{D7902301-82F6-4202-B85F-C9990DE1C29E}" type="slidenum">
              <a:rPr lang="en-GB" smtClean="0"/>
              <a:pPr/>
              <a:t>‹#›</a:t>
            </a:fld>
            <a:endParaRPr lang="en-GB"/>
          </a:p>
        </p:txBody>
      </p:sp>
      <p:pic>
        <p:nvPicPr>
          <p:cNvPr id="7" name="Picture 6" descr="A black and blue logo&#10;&#10;Description automatically generated">
            <a:extLst>
              <a:ext uri="{FF2B5EF4-FFF2-40B4-BE49-F238E27FC236}">
                <a16:creationId xmlns:a16="http://schemas.microsoft.com/office/drawing/2014/main" id="{D5A8CB38-5E96-63A8-E5A3-697DA852E4E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72441" y="327510"/>
            <a:ext cx="3211244" cy="617370"/>
          </a:xfrm>
          <a:prstGeom prst="rect">
            <a:avLst/>
          </a:prstGeom>
        </p:spPr>
      </p:pic>
    </p:spTree>
    <p:extLst>
      <p:ext uri="{BB962C8B-B14F-4D97-AF65-F5344CB8AC3E}">
        <p14:creationId xmlns:p14="http://schemas.microsoft.com/office/powerpoint/2010/main" val="368172759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5C396C-9D6A-3416-52F2-7366F36DBFA5}"/>
              </a:ext>
            </a:extLst>
          </p:cNvPr>
          <p:cNvSpPr>
            <a:spLocks noGrp="1"/>
          </p:cNvSpPr>
          <p:nvPr>
            <p:ph type="title"/>
          </p:nvPr>
        </p:nvSpPr>
        <p:spPr>
          <a:xfrm>
            <a:off x="472441" y="1114106"/>
            <a:ext cx="11258972"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2BA97A-D14A-41C2-D779-86857885F8D2}"/>
              </a:ext>
            </a:extLst>
          </p:cNvPr>
          <p:cNvSpPr>
            <a:spLocks noGrp="1"/>
          </p:cNvSpPr>
          <p:nvPr>
            <p:ph type="body" idx="1"/>
          </p:nvPr>
        </p:nvSpPr>
        <p:spPr>
          <a:xfrm>
            <a:off x="472441" y="2619056"/>
            <a:ext cx="11258972" cy="32940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6EE61C1-FC7A-836D-61FB-DC8AE9CBCECD}"/>
              </a:ext>
            </a:extLst>
          </p:cNvPr>
          <p:cNvSpPr>
            <a:spLocks noGrp="1"/>
          </p:cNvSpPr>
          <p:nvPr>
            <p:ph type="ftr" sz="quarter" idx="3"/>
          </p:nvPr>
        </p:nvSpPr>
        <p:spPr>
          <a:xfrm>
            <a:off x="7616613" y="330972"/>
            <a:ext cx="4114800" cy="365125"/>
          </a:xfrm>
          <a:prstGeom prst="rect">
            <a:avLst/>
          </a:prstGeom>
        </p:spPr>
        <p:txBody>
          <a:bodyPr vert="horz" lIns="91440" tIns="45720" rIns="91440" bIns="45720" rtlCol="0" anchor="ctr"/>
          <a:lstStyle>
            <a:lvl1pPr algn="r">
              <a:defRPr sz="1600">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BC77C509-9CCA-9284-5923-59A900D038E6}"/>
              </a:ext>
            </a:extLst>
          </p:cNvPr>
          <p:cNvSpPr>
            <a:spLocks noGrp="1"/>
          </p:cNvSpPr>
          <p:nvPr>
            <p:ph type="sldNum" sz="quarter" idx="4"/>
          </p:nvPr>
        </p:nvSpPr>
        <p:spPr>
          <a:xfrm>
            <a:off x="8988213" y="6173256"/>
            <a:ext cx="2743200" cy="365125"/>
          </a:xfrm>
          <a:prstGeom prst="rect">
            <a:avLst/>
          </a:prstGeom>
        </p:spPr>
        <p:txBody>
          <a:bodyPr vert="horz" lIns="91440" tIns="45720" rIns="91440" bIns="45720" rtlCol="0" anchor="ctr"/>
          <a:lstStyle>
            <a:lvl1pPr algn="r">
              <a:defRPr sz="1200">
                <a:solidFill>
                  <a:schemeClr val="tx1"/>
                </a:solidFill>
              </a:defRPr>
            </a:lvl1pPr>
          </a:lstStyle>
          <a:p>
            <a:fld id="{D7902301-82F6-4202-B85F-C9990DE1C29E}" type="slidenum">
              <a:rPr lang="en-GB" smtClean="0"/>
              <a:pPr/>
              <a:t>‹#›</a:t>
            </a:fld>
            <a:endParaRPr lang="en-GB"/>
          </a:p>
        </p:txBody>
      </p:sp>
      <p:pic>
        <p:nvPicPr>
          <p:cNvPr id="7" name="Picture 6" descr="A black and blue logo&#10;&#10;Description automatically generated">
            <a:extLst>
              <a:ext uri="{FF2B5EF4-FFF2-40B4-BE49-F238E27FC236}">
                <a16:creationId xmlns:a16="http://schemas.microsoft.com/office/drawing/2014/main" id="{D5A8CB38-5E96-63A8-E5A3-697DA852E4E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72441" y="327510"/>
            <a:ext cx="3211244" cy="617370"/>
          </a:xfrm>
          <a:prstGeom prst="rect">
            <a:avLst/>
          </a:prstGeom>
        </p:spPr>
      </p:pic>
    </p:spTree>
    <p:extLst>
      <p:ext uri="{BB962C8B-B14F-4D97-AF65-F5344CB8AC3E}">
        <p14:creationId xmlns:p14="http://schemas.microsoft.com/office/powerpoint/2010/main" val="49971776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register-to-vote" TargetMode="External"/><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how-to-vote/photo-id-youll-need" TargetMode="External"/><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hyperlink" Target="https://www.gov.uk/apply-for-photo-id-voter-authority-certificat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voterchampion.org.uk/employer-accreditation/"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electoralcommission.org.uk/who-we-are-and-what-we-do/our-views-and-research/our-research/accuracy-and-completeness-electoral-registers/2023-report-electoral-registers-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3AF5DB-E5A6-3B48-967A-80B49B076A6B}"/>
              </a:ext>
            </a:extLst>
          </p:cNvPr>
          <p:cNvSpPr>
            <a:spLocks noGrp="1"/>
          </p:cNvSpPr>
          <p:nvPr>
            <p:ph type="title"/>
          </p:nvPr>
        </p:nvSpPr>
        <p:spPr/>
        <p:txBody>
          <a:bodyPr/>
          <a:lstStyle/>
          <a:p>
            <a:pPr algn="ctr"/>
            <a:r>
              <a:rPr lang="en-GB"/>
              <a:t>Voter Registration Champions</a:t>
            </a:r>
          </a:p>
        </p:txBody>
      </p:sp>
      <p:sp>
        <p:nvSpPr>
          <p:cNvPr id="6" name="Text Placeholder 5">
            <a:extLst>
              <a:ext uri="{FF2B5EF4-FFF2-40B4-BE49-F238E27FC236}">
                <a16:creationId xmlns:a16="http://schemas.microsoft.com/office/drawing/2014/main" id="{FEFE3B27-B5CB-2FF5-89DD-6D2E94A4C5C6}"/>
              </a:ext>
            </a:extLst>
          </p:cNvPr>
          <p:cNvSpPr>
            <a:spLocks noGrp="1"/>
          </p:cNvSpPr>
          <p:nvPr>
            <p:ph type="body" idx="1"/>
          </p:nvPr>
        </p:nvSpPr>
        <p:spPr>
          <a:xfrm>
            <a:off x="582228" y="4595803"/>
            <a:ext cx="4985886" cy="1023608"/>
          </a:xfrm>
        </p:spPr>
        <p:txBody>
          <a:bodyPr vert="horz" lIns="91440" tIns="45720" rIns="91440" bIns="45720" rtlCol="0" anchor="t">
            <a:normAutofit fontScale="92500" lnSpcReduction="10000"/>
          </a:bodyPr>
          <a:lstStyle/>
          <a:p>
            <a:pPr algn="ctr"/>
            <a:r>
              <a:rPr lang="en-GB" dirty="0"/>
              <a:t>A guide for organisations seeking accreditation with Citizens UK</a:t>
            </a:r>
          </a:p>
          <a:p>
            <a:pPr algn="ctr"/>
            <a:r>
              <a:rPr lang="en-GB" dirty="0"/>
              <a:t>www.voterchampion.org.uk</a:t>
            </a:r>
          </a:p>
        </p:txBody>
      </p:sp>
      <p:pic>
        <p:nvPicPr>
          <p:cNvPr id="2" name="Picture 1" descr="A blue and white logo&#10;&#10;Description automatically generated">
            <a:extLst>
              <a:ext uri="{FF2B5EF4-FFF2-40B4-BE49-F238E27FC236}">
                <a16:creationId xmlns:a16="http://schemas.microsoft.com/office/drawing/2014/main" id="{21F53EC1-8BFC-C901-905B-0747067B5E8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45262" y="5643979"/>
            <a:ext cx="1546738" cy="1252121"/>
          </a:xfrm>
          <a:prstGeom prst="rect">
            <a:avLst/>
          </a:prstGeom>
        </p:spPr>
      </p:pic>
      <p:pic>
        <p:nvPicPr>
          <p:cNvPr id="10" name="Picture Placeholder 9" descr="A group of people posing for a photo&#10;&#10;Description automatically generated">
            <a:extLst>
              <a:ext uri="{FF2B5EF4-FFF2-40B4-BE49-F238E27FC236}">
                <a16:creationId xmlns:a16="http://schemas.microsoft.com/office/drawing/2014/main" id="{40ECE370-4C8D-4B57-D837-06E3BA2D389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096000" y="-15820"/>
            <a:ext cx="6053252" cy="6896100"/>
          </a:xfrm>
        </p:spPr>
      </p:pic>
    </p:spTree>
    <p:extLst>
      <p:ext uri="{BB962C8B-B14F-4D97-AF65-F5344CB8AC3E}">
        <p14:creationId xmlns:p14="http://schemas.microsoft.com/office/powerpoint/2010/main" val="3529363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54C8A5-FD1A-41FE-2FC6-24925DBD498E}"/>
              </a:ext>
            </a:extLst>
          </p:cNvPr>
          <p:cNvSpPr>
            <a:spLocks noGrp="1"/>
          </p:cNvSpPr>
          <p:nvPr>
            <p:ph type="sldNum" sz="quarter" idx="12"/>
          </p:nvPr>
        </p:nvSpPr>
        <p:spPr/>
        <p:txBody>
          <a:bodyPr/>
          <a:lstStyle/>
          <a:p>
            <a:fld id="{D7902301-82F6-4202-B85F-C9990DE1C29E}" type="slidenum">
              <a:rPr lang="en-GB" smtClean="0"/>
              <a:t>10</a:t>
            </a:fld>
            <a:endParaRPr lang="en-GB"/>
          </a:p>
        </p:txBody>
      </p:sp>
      <p:sp>
        <p:nvSpPr>
          <p:cNvPr id="8" name="Text Placeholder 7">
            <a:extLst>
              <a:ext uri="{FF2B5EF4-FFF2-40B4-BE49-F238E27FC236}">
                <a16:creationId xmlns:a16="http://schemas.microsoft.com/office/drawing/2014/main" id="{E6844615-CF20-799D-D231-E4A4CFB8FD3D}"/>
              </a:ext>
            </a:extLst>
          </p:cNvPr>
          <p:cNvSpPr>
            <a:spLocks noGrp="1"/>
          </p:cNvSpPr>
          <p:nvPr>
            <p:ph type="body" sz="quarter" idx="14"/>
          </p:nvPr>
        </p:nvSpPr>
        <p:spPr/>
        <p:txBody>
          <a:bodyPr/>
          <a:lstStyle/>
          <a:p>
            <a:r>
              <a:rPr lang="en-GB"/>
              <a:t>What is the ‘Voter Registration Champion’ scheme about?</a:t>
            </a:r>
          </a:p>
        </p:txBody>
      </p:sp>
      <p:sp>
        <p:nvSpPr>
          <p:cNvPr id="9" name="Text Placeholder 8">
            <a:extLst>
              <a:ext uri="{FF2B5EF4-FFF2-40B4-BE49-F238E27FC236}">
                <a16:creationId xmlns:a16="http://schemas.microsoft.com/office/drawing/2014/main" id="{6015FB4C-8640-BA41-9B00-194BFDF2DFAA}"/>
              </a:ext>
            </a:extLst>
          </p:cNvPr>
          <p:cNvSpPr>
            <a:spLocks noGrp="1"/>
          </p:cNvSpPr>
          <p:nvPr>
            <p:ph type="body" sz="quarter" idx="15"/>
          </p:nvPr>
        </p:nvSpPr>
        <p:spPr>
          <a:xfrm>
            <a:off x="605118" y="2084274"/>
            <a:ext cx="10309930" cy="3420963"/>
          </a:xfrm>
        </p:spPr>
        <p:txBody>
          <a:bodyPr vert="horz" lIns="91440" tIns="45720" rIns="91440" bIns="45720" rtlCol="0" anchor="t">
            <a:noAutofit/>
          </a:bodyPr>
          <a:lstStyle/>
          <a:p>
            <a:pPr>
              <a:lnSpc>
                <a:spcPct val="120000"/>
              </a:lnSpc>
            </a:pPr>
            <a:r>
              <a:rPr lang="en-GB" b="1" dirty="0"/>
              <a:t>GETTING A BADGE:</a:t>
            </a:r>
            <a:r>
              <a:rPr lang="en-GB" dirty="0"/>
              <a:t> A ground-breaking non-partisan </a:t>
            </a:r>
            <a:r>
              <a:rPr lang="en-GB" b="1" dirty="0"/>
              <a:t>accreditation scheme t</a:t>
            </a:r>
            <a:r>
              <a:rPr lang="en-GB" dirty="0"/>
              <a:t>hat offers a </a:t>
            </a:r>
            <a:r>
              <a:rPr lang="en-GB" i="1" dirty="0"/>
              <a:t>Voter Registration Champion</a:t>
            </a:r>
            <a:r>
              <a:rPr lang="en-GB" dirty="0"/>
              <a:t> badge to organisations that take simple steps to ensure their members can participate in democracy;</a:t>
            </a:r>
          </a:p>
          <a:p>
            <a:pPr>
              <a:lnSpc>
                <a:spcPct val="120000"/>
              </a:lnSpc>
            </a:pPr>
            <a:r>
              <a:rPr lang="en-GB" b="1" dirty="0"/>
              <a:t>SKILLING UP:</a:t>
            </a:r>
            <a:r>
              <a:rPr lang="en-GB" dirty="0"/>
              <a:t> A one-stop shop to </a:t>
            </a:r>
            <a:r>
              <a:rPr lang="en-GB" b="1" dirty="0"/>
              <a:t>equip organisations </a:t>
            </a:r>
            <a:r>
              <a:rPr lang="en-GB" dirty="0"/>
              <a:t>to register people to vote, educate people about the new Voter ID requirements, and encourage turnout on election day; </a:t>
            </a:r>
          </a:p>
          <a:p>
            <a:pPr>
              <a:lnSpc>
                <a:spcPct val="120000"/>
              </a:lnSpc>
            </a:pPr>
            <a:r>
              <a:rPr lang="en-GB" b="1" dirty="0"/>
              <a:t>MAKING A DIFFERENCE:</a:t>
            </a:r>
            <a:r>
              <a:rPr lang="en-GB" dirty="0"/>
              <a:t>  A way to join a movement to make sure 300,000 at-risk voters are registered and equipped to cast their vote ahead of the next General Election.  </a:t>
            </a:r>
          </a:p>
          <a:p>
            <a:endParaRPr lang="en-GB"/>
          </a:p>
        </p:txBody>
      </p:sp>
      <p:pic>
        <p:nvPicPr>
          <p:cNvPr id="4" name="Picture 3" descr="A blue rectangular sign with white text&#10;&#10;Description automatically generated">
            <a:extLst>
              <a:ext uri="{FF2B5EF4-FFF2-40B4-BE49-F238E27FC236}">
                <a16:creationId xmlns:a16="http://schemas.microsoft.com/office/drawing/2014/main" id="{75334917-1126-CFEF-65DE-B63DF430B8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816" y="5617266"/>
            <a:ext cx="1340056" cy="1111980"/>
          </a:xfrm>
          <a:prstGeom prst="rect">
            <a:avLst/>
          </a:prstGeom>
        </p:spPr>
      </p:pic>
    </p:spTree>
    <p:extLst>
      <p:ext uri="{BB962C8B-B14F-4D97-AF65-F5344CB8AC3E}">
        <p14:creationId xmlns:p14="http://schemas.microsoft.com/office/powerpoint/2010/main" val="507886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54C8A5-FD1A-41FE-2FC6-24925DBD498E}"/>
              </a:ext>
            </a:extLst>
          </p:cNvPr>
          <p:cNvSpPr>
            <a:spLocks noGrp="1"/>
          </p:cNvSpPr>
          <p:nvPr>
            <p:ph type="sldNum" sz="quarter" idx="12"/>
          </p:nvPr>
        </p:nvSpPr>
        <p:spPr/>
        <p:txBody>
          <a:bodyPr/>
          <a:lstStyle/>
          <a:p>
            <a:fld id="{D7902301-82F6-4202-B85F-C9990DE1C29E}" type="slidenum">
              <a:rPr lang="en-GB" smtClean="0"/>
              <a:t>11</a:t>
            </a:fld>
            <a:endParaRPr lang="en-GB"/>
          </a:p>
        </p:txBody>
      </p:sp>
      <p:sp>
        <p:nvSpPr>
          <p:cNvPr id="8" name="Text Placeholder 7">
            <a:extLst>
              <a:ext uri="{FF2B5EF4-FFF2-40B4-BE49-F238E27FC236}">
                <a16:creationId xmlns:a16="http://schemas.microsoft.com/office/drawing/2014/main" id="{E6844615-CF20-799D-D231-E4A4CFB8FD3D}"/>
              </a:ext>
            </a:extLst>
          </p:cNvPr>
          <p:cNvSpPr>
            <a:spLocks noGrp="1"/>
          </p:cNvSpPr>
          <p:nvPr>
            <p:ph type="body" sz="quarter" idx="14"/>
          </p:nvPr>
        </p:nvSpPr>
        <p:spPr>
          <a:xfrm>
            <a:off x="500061" y="1386914"/>
            <a:ext cx="10414986" cy="529483"/>
          </a:xfrm>
        </p:spPr>
        <p:txBody>
          <a:bodyPr>
            <a:normAutofit/>
          </a:bodyPr>
          <a:lstStyle/>
          <a:p>
            <a:r>
              <a:rPr lang="en-GB"/>
              <a:t>What three things do all ‘Voter Registration Champions’ do?</a:t>
            </a:r>
          </a:p>
        </p:txBody>
      </p:sp>
      <p:pic>
        <p:nvPicPr>
          <p:cNvPr id="5" name="Picture 4">
            <a:extLst>
              <a:ext uri="{FF2B5EF4-FFF2-40B4-BE49-F238E27FC236}">
                <a16:creationId xmlns:a16="http://schemas.microsoft.com/office/drawing/2014/main" id="{5B3A5D16-09B0-7DED-4E78-95D53FB51C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1207" y="1853575"/>
            <a:ext cx="9572695" cy="4872073"/>
          </a:xfrm>
          <a:prstGeom prst="rect">
            <a:avLst/>
          </a:prstGeom>
        </p:spPr>
      </p:pic>
      <p:pic>
        <p:nvPicPr>
          <p:cNvPr id="4" name="Picture 3" descr="A blue rectangular sign with white text&#10;&#10;Description automatically generated">
            <a:extLst>
              <a:ext uri="{FF2B5EF4-FFF2-40B4-BE49-F238E27FC236}">
                <a16:creationId xmlns:a16="http://schemas.microsoft.com/office/drawing/2014/main" id="{790B46FB-9D5E-24B8-4E1B-EA5B8B5FF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816" y="5617266"/>
            <a:ext cx="1340056" cy="1111980"/>
          </a:xfrm>
          <a:prstGeom prst="rect">
            <a:avLst/>
          </a:prstGeom>
        </p:spPr>
      </p:pic>
    </p:spTree>
    <p:extLst>
      <p:ext uri="{BB962C8B-B14F-4D97-AF65-F5344CB8AC3E}">
        <p14:creationId xmlns:p14="http://schemas.microsoft.com/office/powerpoint/2010/main" val="3492033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54C8A5-FD1A-41FE-2FC6-24925DBD498E}"/>
              </a:ext>
            </a:extLst>
          </p:cNvPr>
          <p:cNvSpPr>
            <a:spLocks noGrp="1"/>
          </p:cNvSpPr>
          <p:nvPr>
            <p:ph type="sldNum" sz="quarter" idx="12"/>
          </p:nvPr>
        </p:nvSpPr>
        <p:spPr/>
        <p:txBody>
          <a:bodyPr/>
          <a:lstStyle/>
          <a:p>
            <a:fld id="{D7902301-82F6-4202-B85F-C9990DE1C29E}" type="slidenum">
              <a:rPr lang="en-GB" smtClean="0"/>
              <a:t>12</a:t>
            </a:fld>
            <a:endParaRPr lang="en-GB"/>
          </a:p>
        </p:txBody>
      </p:sp>
      <p:sp>
        <p:nvSpPr>
          <p:cNvPr id="8" name="Text Placeholder 7">
            <a:extLst>
              <a:ext uri="{FF2B5EF4-FFF2-40B4-BE49-F238E27FC236}">
                <a16:creationId xmlns:a16="http://schemas.microsoft.com/office/drawing/2014/main" id="{E6844615-CF20-799D-D231-E4A4CFB8FD3D}"/>
              </a:ext>
            </a:extLst>
          </p:cNvPr>
          <p:cNvSpPr>
            <a:spLocks noGrp="1"/>
          </p:cNvSpPr>
          <p:nvPr>
            <p:ph type="body" sz="quarter" idx="14"/>
          </p:nvPr>
        </p:nvSpPr>
        <p:spPr>
          <a:xfrm>
            <a:off x="500061" y="1386914"/>
            <a:ext cx="10414986" cy="529483"/>
          </a:xfrm>
        </p:spPr>
        <p:txBody>
          <a:bodyPr>
            <a:normAutofit/>
          </a:bodyPr>
          <a:lstStyle/>
          <a:p>
            <a:r>
              <a:rPr lang="en-GB"/>
              <a:t>1. VOTER REGISTRATION ACTIONS</a:t>
            </a:r>
          </a:p>
        </p:txBody>
      </p:sp>
      <p:pic>
        <p:nvPicPr>
          <p:cNvPr id="5" name="Picture 4">
            <a:extLst>
              <a:ext uri="{FF2B5EF4-FFF2-40B4-BE49-F238E27FC236}">
                <a16:creationId xmlns:a16="http://schemas.microsoft.com/office/drawing/2014/main" id="{5B3A5D16-09B0-7DED-4E78-95D53FB51C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982" b="-1"/>
          <a:stretch/>
        </p:blipFill>
        <p:spPr>
          <a:xfrm>
            <a:off x="1772034" y="1694452"/>
            <a:ext cx="3128279" cy="5163548"/>
          </a:xfrm>
          <a:prstGeom prst="rect">
            <a:avLst/>
          </a:prstGeom>
        </p:spPr>
      </p:pic>
      <p:sp>
        <p:nvSpPr>
          <p:cNvPr id="4" name="Text Placeholder 15">
            <a:extLst>
              <a:ext uri="{FF2B5EF4-FFF2-40B4-BE49-F238E27FC236}">
                <a16:creationId xmlns:a16="http://schemas.microsoft.com/office/drawing/2014/main" id="{1BEF6BEC-AA95-40DA-92CC-C50BEFEEB3F7}"/>
              </a:ext>
            </a:extLst>
          </p:cNvPr>
          <p:cNvSpPr>
            <a:spLocks noGrp="1"/>
          </p:cNvSpPr>
          <p:nvPr>
            <p:ph type="body" sz="quarter" idx="15"/>
          </p:nvPr>
        </p:nvSpPr>
        <p:spPr>
          <a:xfrm>
            <a:off x="5185475" y="2377195"/>
            <a:ext cx="5678861" cy="3767138"/>
          </a:xfrm>
        </p:spPr>
        <p:txBody>
          <a:bodyPr vert="horz" lIns="91440" tIns="45720" rIns="91440" bIns="45720" rtlCol="0" anchor="t">
            <a:normAutofit fontScale="92500" lnSpcReduction="20000"/>
          </a:bodyPr>
          <a:lstStyle/>
          <a:p>
            <a:pPr marL="285750" indent="-285750">
              <a:buFont typeface="Arial" panose="020B0604020202020204" pitchFamily="34" charset="0"/>
              <a:buChar char="•"/>
            </a:pPr>
            <a:r>
              <a:rPr lang="en-GB" b="1" dirty="0"/>
              <a:t>WHAT? </a:t>
            </a:r>
            <a:r>
              <a:rPr lang="en-GB" dirty="0"/>
              <a:t>Run an annual Voter Registration campaign in your organisation. </a:t>
            </a:r>
          </a:p>
          <a:p>
            <a:pPr>
              <a:buFont typeface="Arial" panose="020B0604020202020204" pitchFamily="34" charset="0"/>
              <a:buChar char="•"/>
            </a:pPr>
            <a:r>
              <a:rPr lang="en-GB" b="1" dirty="0"/>
              <a:t>WHY? </a:t>
            </a:r>
            <a:r>
              <a:rPr lang="en-GB" dirty="0"/>
              <a:t>If you are not registered to vote, you won’t be able to vote at the next general election.  We are aiming to make sure that 300,000 eligible voters don’t lose their right to vote because they aren’t registered.</a:t>
            </a:r>
          </a:p>
          <a:p>
            <a:pPr>
              <a:buFont typeface="Arial" panose="020B0604020202020204" pitchFamily="34" charset="0"/>
              <a:buChar char="•"/>
            </a:pPr>
            <a:r>
              <a:rPr lang="en-GB" b="1"/>
              <a:t>HOW? </a:t>
            </a:r>
            <a:r>
              <a:rPr lang="en-GB"/>
              <a:t>It is easy to register to vote – there’s a </a:t>
            </a:r>
            <a:r>
              <a:rPr lang="en-GB" dirty="0">
                <a:hlinkClick r:id="rId3"/>
              </a:rPr>
              <a:t>simple online form</a:t>
            </a:r>
            <a:r>
              <a:rPr lang="en-GB"/>
              <a:t> or you can fill in a paper version and send it to your council. Your organisation will need to work out the best way to reach your members and help them to register.</a:t>
            </a:r>
          </a:p>
          <a:p>
            <a:pPr>
              <a:buFont typeface="Arial" panose="020B0604020202020204" pitchFamily="34" charset="0"/>
              <a:buChar char="•"/>
            </a:pPr>
            <a:r>
              <a:rPr lang="en-GB" b="1" dirty="0"/>
              <a:t>WHEN? </a:t>
            </a:r>
            <a:r>
              <a:rPr lang="en-GB" dirty="0"/>
              <a:t>Any time before the voter registration deadline (which tends to be a few weeks before the election).  Work out when best suits your organisation.  Make sure you take advantage of Voter Registration Month (September</a:t>
            </a:r>
            <a:r>
              <a:rPr lang="en-GB" baseline="30000" dirty="0"/>
              <a:t> </a:t>
            </a:r>
            <a:r>
              <a:rPr lang="en-GB" dirty="0"/>
              <a:t>2024)</a:t>
            </a:r>
            <a:r>
              <a:rPr lang="en-GB" b="1" dirty="0"/>
              <a:t>.</a:t>
            </a:r>
            <a:endParaRPr lang="en-GB" dirty="0"/>
          </a:p>
        </p:txBody>
      </p:sp>
      <p:pic>
        <p:nvPicPr>
          <p:cNvPr id="6" name="Picture 5" descr="A blue rectangular sign with white text&#10;&#10;Description automatically generated">
            <a:extLst>
              <a:ext uri="{FF2B5EF4-FFF2-40B4-BE49-F238E27FC236}">
                <a16:creationId xmlns:a16="http://schemas.microsoft.com/office/drawing/2014/main" id="{9569ADD3-0D72-3495-CB70-68C24CDD48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816" y="5617266"/>
            <a:ext cx="1340056" cy="1111980"/>
          </a:xfrm>
          <a:prstGeom prst="rect">
            <a:avLst/>
          </a:prstGeom>
        </p:spPr>
      </p:pic>
    </p:spTree>
    <p:extLst>
      <p:ext uri="{BB962C8B-B14F-4D97-AF65-F5344CB8AC3E}">
        <p14:creationId xmlns:p14="http://schemas.microsoft.com/office/powerpoint/2010/main" val="289887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54C8A5-FD1A-41FE-2FC6-24925DBD498E}"/>
              </a:ext>
            </a:extLst>
          </p:cNvPr>
          <p:cNvSpPr>
            <a:spLocks noGrp="1"/>
          </p:cNvSpPr>
          <p:nvPr>
            <p:ph type="sldNum" sz="quarter" idx="12"/>
          </p:nvPr>
        </p:nvSpPr>
        <p:spPr/>
        <p:txBody>
          <a:bodyPr/>
          <a:lstStyle/>
          <a:p>
            <a:fld id="{D7902301-82F6-4202-B85F-C9990DE1C29E}" type="slidenum">
              <a:rPr lang="en-GB" smtClean="0"/>
              <a:t>13</a:t>
            </a:fld>
            <a:endParaRPr lang="en-GB"/>
          </a:p>
        </p:txBody>
      </p:sp>
      <p:sp>
        <p:nvSpPr>
          <p:cNvPr id="8" name="Text Placeholder 7">
            <a:extLst>
              <a:ext uri="{FF2B5EF4-FFF2-40B4-BE49-F238E27FC236}">
                <a16:creationId xmlns:a16="http://schemas.microsoft.com/office/drawing/2014/main" id="{E6844615-CF20-799D-D231-E4A4CFB8FD3D}"/>
              </a:ext>
            </a:extLst>
          </p:cNvPr>
          <p:cNvSpPr>
            <a:spLocks noGrp="1"/>
          </p:cNvSpPr>
          <p:nvPr>
            <p:ph type="body" sz="quarter" idx="14"/>
          </p:nvPr>
        </p:nvSpPr>
        <p:spPr>
          <a:xfrm>
            <a:off x="500061" y="1386914"/>
            <a:ext cx="10414986" cy="529483"/>
          </a:xfrm>
        </p:spPr>
        <p:txBody>
          <a:bodyPr>
            <a:normAutofit/>
          </a:bodyPr>
          <a:lstStyle/>
          <a:p>
            <a:r>
              <a:rPr lang="en-GB"/>
              <a:t>2. VOTER ID ACTIONS</a:t>
            </a:r>
          </a:p>
        </p:txBody>
      </p:sp>
      <p:pic>
        <p:nvPicPr>
          <p:cNvPr id="5" name="Picture 4">
            <a:extLst>
              <a:ext uri="{FF2B5EF4-FFF2-40B4-BE49-F238E27FC236}">
                <a16:creationId xmlns:a16="http://schemas.microsoft.com/office/drawing/2014/main" id="{5B3A5D16-09B0-7DED-4E78-95D53FB51C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83"/>
          <a:stretch/>
        </p:blipFill>
        <p:spPr>
          <a:xfrm>
            <a:off x="2115284" y="1916397"/>
            <a:ext cx="2482016" cy="4884682"/>
          </a:xfrm>
          <a:prstGeom prst="rect">
            <a:avLst/>
          </a:prstGeom>
        </p:spPr>
      </p:pic>
      <p:sp>
        <p:nvSpPr>
          <p:cNvPr id="4" name="Text Placeholder 15">
            <a:extLst>
              <a:ext uri="{FF2B5EF4-FFF2-40B4-BE49-F238E27FC236}">
                <a16:creationId xmlns:a16="http://schemas.microsoft.com/office/drawing/2014/main" id="{923427D5-1876-BD4F-663A-206A97BEB21C}"/>
              </a:ext>
            </a:extLst>
          </p:cNvPr>
          <p:cNvSpPr>
            <a:spLocks noGrp="1"/>
          </p:cNvSpPr>
          <p:nvPr>
            <p:ph type="body" sz="quarter" idx="15"/>
          </p:nvPr>
        </p:nvSpPr>
        <p:spPr>
          <a:xfrm>
            <a:off x="4917180" y="2401461"/>
            <a:ext cx="5678861" cy="3767138"/>
          </a:xfrm>
        </p:spPr>
        <p:txBody>
          <a:bodyPr vert="horz" lIns="91440" tIns="45720" rIns="91440" bIns="45720" rtlCol="0" anchor="t">
            <a:normAutofit fontScale="92500" lnSpcReduction="20000"/>
          </a:bodyPr>
          <a:lstStyle/>
          <a:p>
            <a:pPr>
              <a:buFont typeface="Arial" panose="020B0604020202020204" pitchFamily="34" charset="0"/>
              <a:buChar char="•"/>
            </a:pPr>
            <a:r>
              <a:rPr lang="en-GB" b="1"/>
              <a:t>WHAT? </a:t>
            </a:r>
            <a:r>
              <a:rPr lang="en-GB"/>
              <a:t>Make sure all your people are aware of the new </a:t>
            </a:r>
            <a:r>
              <a:rPr lang="en-GB" dirty="0">
                <a:hlinkClick r:id="rId3"/>
              </a:rPr>
              <a:t>Voter ID regulations</a:t>
            </a:r>
            <a:r>
              <a:rPr lang="en-GB"/>
              <a:t>, and what ID they will need in order to vote. </a:t>
            </a:r>
            <a:endParaRPr lang="en-GB" dirty="0"/>
          </a:p>
          <a:p>
            <a:pPr>
              <a:buFont typeface="Arial" panose="020B0604020202020204" pitchFamily="34" charset="0"/>
              <a:buChar char="•"/>
            </a:pPr>
            <a:r>
              <a:rPr lang="en-GB" b="1"/>
              <a:t>WHY? </a:t>
            </a:r>
            <a:r>
              <a:rPr lang="en-GB"/>
              <a:t>The rules are changing for the next general election – if you don’t take photo ID to the polling station you won’t be able to vote.  We need to remind people, and help those without ID to </a:t>
            </a:r>
            <a:r>
              <a:rPr lang="en-GB" dirty="0">
                <a:hlinkClick r:id="rId4"/>
              </a:rPr>
              <a:t>apply for a free photo ID document</a:t>
            </a:r>
            <a:r>
              <a:rPr lang="en-GB"/>
              <a:t> from their council.</a:t>
            </a:r>
          </a:p>
          <a:p>
            <a:pPr>
              <a:buFont typeface="Arial" panose="020B0604020202020204" pitchFamily="34" charset="0"/>
              <a:buChar char="•"/>
            </a:pPr>
            <a:r>
              <a:rPr lang="en-GB" b="1" dirty="0"/>
              <a:t>HOW? </a:t>
            </a:r>
            <a:r>
              <a:rPr lang="en-GB" dirty="0"/>
              <a:t>You will know best how to get the message to the people you need to reach in your organisation.  We’ll provide the materials to help you.</a:t>
            </a:r>
          </a:p>
          <a:p>
            <a:pPr>
              <a:buFont typeface="Arial" panose="020B0604020202020204" pitchFamily="34" charset="0"/>
              <a:buChar char="•"/>
            </a:pPr>
            <a:r>
              <a:rPr lang="en-GB" b="1" dirty="0"/>
              <a:t>WHEN? </a:t>
            </a:r>
            <a:r>
              <a:rPr lang="en-GB" dirty="0"/>
              <a:t>Any time before the voter registration deadline (which tends to be a few weeks before the election).  Work out when best suits your organisation. Voter Registration Month (September 2024) would be a good time to do this</a:t>
            </a:r>
            <a:r>
              <a:rPr lang="en-GB" b="1" dirty="0"/>
              <a:t>.</a:t>
            </a:r>
            <a:endParaRPr lang="en-GB" dirty="0"/>
          </a:p>
        </p:txBody>
      </p:sp>
      <p:pic>
        <p:nvPicPr>
          <p:cNvPr id="6" name="Picture 5" descr="A blue rectangular sign with white text&#10;&#10;Description automatically generated">
            <a:extLst>
              <a:ext uri="{FF2B5EF4-FFF2-40B4-BE49-F238E27FC236}">
                <a16:creationId xmlns:a16="http://schemas.microsoft.com/office/drawing/2014/main" id="{79E265B8-9663-5EE6-15B7-16CFC94986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6816" y="5617266"/>
            <a:ext cx="1340056" cy="1111980"/>
          </a:xfrm>
          <a:prstGeom prst="rect">
            <a:avLst/>
          </a:prstGeom>
        </p:spPr>
      </p:pic>
    </p:spTree>
    <p:extLst>
      <p:ext uri="{BB962C8B-B14F-4D97-AF65-F5344CB8AC3E}">
        <p14:creationId xmlns:p14="http://schemas.microsoft.com/office/powerpoint/2010/main" val="2013562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54C8A5-FD1A-41FE-2FC6-24925DBD498E}"/>
              </a:ext>
            </a:extLst>
          </p:cNvPr>
          <p:cNvSpPr>
            <a:spLocks noGrp="1"/>
          </p:cNvSpPr>
          <p:nvPr>
            <p:ph type="sldNum" sz="quarter" idx="12"/>
          </p:nvPr>
        </p:nvSpPr>
        <p:spPr/>
        <p:txBody>
          <a:bodyPr/>
          <a:lstStyle/>
          <a:p>
            <a:fld id="{D7902301-82F6-4202-B85F-C9990DE1C29E}" type="slidenum">
              <a:rPr lang="en-GB" smtClean="0"/>
              <a:t>14</a:t>
            </a:fld>
            <a:endParaRPr lang="en-GB"/>
          </a:p>
        </p:txBody>
      </p:sp>
      <p:sp>
        <p:nvSpPr>
          <p:cNvPr id="8" name="Text Placeholder 7">
            <a:extLst>
              <a:ext uri="{FF2B5EF4-FFF2-40B4-BE49-F238E27FC236}">
                <a16:creationId xmlns:a16="http://schemas.microsoft.com/office/drawing/2014/main" id="{E6844615-CF20-799D-D231-E4A4CFB8FD3D}"/>
              </a:ext>
            </a:extLst>
          </p:cNvPr>
          <p:cNvSpPr>
            <a:spLocks noGrp="1"/>
          </p:cNvSpPr>
          <p:nvPr>
            <p:ph type="body" sz="quarter" idx="14"/>
          </p:nvPr>
        </p:nvSpPr>
        <p:spPr>
          <a:xfrm>
            <a:off x="500061" y="1386914"/>
            <a:ext cx="10414986" cy="529483"/>
          </a:xfrm>
        </p:spPr>
        <p:txBody>
          <a:bodyPr>
            <a:normAutofit/>
          </a:bodyPr>
          <a:lstStyle/>
          <a:p>
            <a:r>
              <a:rPr lang="en-GB"/>
              <a:t>3. VOTER TURNOUT ACTIONS</a:t>
            </a:r>
          </a:p>
        </p:txBody>
      </p:sp>
      <p:pic>
        <p:nvPicPr>
          <p:cNvPr id="5" name="Picture 4">
            <a:extLst>
              <a:ext uri="{FF2B5EF4-FFF2-40B4-BE49-F238E27FC236}">
                <a16:creationId xmlns:a16="http://schemas.microsoft.com/office/drawing/2014/main" id="{5B3A5D16-09B0-7DED-4E78-95D53FB51C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34750" y="1793313"/>
            <a:ext cx="3450845" cy="4872073"/>
          </a:xfrm>
          <a:prstGeom prst="rect">
            <a:avLst/>
          </a:prstGeom>
        </p:spPr>
      </p:pic>
      <p:sp>
        <p:nvSpPr>
          <p:cNvPr id="4" name="Text Placeholder 15">
            <a:extLst>
              <a:ext uri="{FF2B5EF4-FFF2-40B4-BE49-F238E27FC236}">
                <a16:creationId xmlns:a16="http://schemas.microsoft.com/office/drawing/2014/main" id="{981604A3-1895-3AC9-11D2-78DBEC111006}"/>
              </a:ext>
            </a:extLst>
          </p:cNvPr>
          <p:cNvSpPr>
            <a:spLocks noGrp="1"/>
          </p:cNvSpPr>
          <p:nvPr>
            <p:ph type="body" sz="quarter" idx="15"/>
          </p:nvPr>
        </p:nvSpPr>
        <p:spPr>
          <a:xfrm>
            <a:off x="5058386" y="2102366"/>
            <a:ext cx="5382528" cy="3767138"/>
          </a:xfrm>
        </p:spPr>
        <p:txBody>
          <a:bodyPr vert="horz" lIns="91440" tIns="45720" rIns="91440" bIns="45720" rtlCol="0" anchor="t">
            <a:normAutofit/>
          </a:bodyPr>
          <a:lstStyle/>
          <a:p>
            <a:pPr marL="285750" indent="-285750">
              <a:buFont typeface="Arial" panose="020B0604020202020204" pitchFamily="34" charset="0"/>
              <a:buChar char="•"/>
            </a:pPr>
            <a:r>
              <a:rPr lang="en-GB" b="1" dirty="0"/>
              <a:t>WHAT? </a:t>
            </a:r>
            <a:r>
              <a:rPr lang="en-GB" dirty="0"/>
              <a:t>Remind your people about the general election and encourage them to use their vote.</a:t>
            </a:r>
          </a:p>
          <a:p>
            <a:pPr>
              <a:buFont typeface="Arial" panose="020B0604020202020204" pitchFamily="34" charset="0"/>
              <a:buChar char="•"/>
            </a:pPr>
            <a:r>
              <a:rPr lang="en-GB" b="1" dirty="0"/>
              <a:t>WHY? </a:t>
            </a:r>
            <a:r>
              <a:rPr lang="en-GB" dirty="0"/>
              <a:t>Voting is the cornerstone of our democracy.  If people don’t vote they won’t get a say on who gets to make decisions that affect their lives.</a:t>
            </a:r>
          </a:p>
          <a:p>
            <a:pPr>
              <a:buFont typeface="Arial" panose="020B0604020202020204" pitchFamily="34" charset="0"/>
              <a:buChar char="•"/>
            </a:pPr>
            <a:r>
              <a:rPr lang="en-GB" b="1" dirty="0"/>
              <a:t>HOW? </a:t>
            </a:r>
            <a:r>
              <a:rPr lang="en-GB" dirty="0"/>
              <a:t>Again, you are the experts on your organisation. We’ll have provided some ideas in the training, but think about how to get the message across.</a:t>
            </a:r>
          </a:p>
          <a:p>
            <a:pPr marL="285750" indent="-285750">
              <a:buFont typeface="Arial" panose="020B0604020202020204" pitchFamily="34" charset="0"/>
              <a:buChar char="•"/>
            </a:pPr>
            <a:r>
              <a:rPr lang="en-GB" b="1" dirty="0"/>
              <a:t>WHEN? </a:t>
            </a:r>
            <a:r>
              <a:rPr lang="en-GB" dirty="0"/>
              <a:t>In the run-up to election day – we don’t know when that will be exactly</a:t>
            </a:r>
            <a:r>
              <a:rPr lang="en-GB" b="1" dirty="0"/>
              <a:t>.</a:t>
            </a:r>
            <a:endParaRPr lang="en-GB" dirty="0"/>
          </a:p>
        </p:txBody>
      </p:sp>
      <p:pic>
        <p:nvPicPr>
          <p:cNvPr id="6" name="Picture 5" descr="A blue rectangular sign with white text&#10;&#10;Description automatically generated">
            <a:extLst>
              <a:ext uri="{FF2B5EF4-FFF2-40B4-BE49-F238E27FC236}">
                <a16:creationId xmlns:a16="http://schemas.microsoft.com/office/drawing/2014/main" id="{BD07EDF9-8713-253B-8EA6-19373F7802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816" y="5617266"/>
            <a:ext cx="1340056" cy="1111980"/>
          </a:xfrm>
          <a:prstGeom prst="rect">
            <a:avLst/>
          </a:prstGeom>
        </p:spPr>
      </p:pic>
    </p:spTree>
    <p:extLst>
      <p:ext uri="{BB962C8B-B14F-4D97-AF65-F5344CB8AC3E}">
        <p14:creationId xmlns:p14="http://schemas.microsoft.com/office/powerpoint/2010/main" val="2037241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AEAD0E-F575-4424-21E3-2964A3C7AE39}"/>
              </a:ext>
            </a:extLst>
          </p:cNvPr>
          <p:cNvSpPr>
            <a:spLocks noGrp="1"/>
          </p:cNvSpPr>
          <p:nvPr>
            <p:ph type="sldNum" sz="quarter" idx="12"/>
          </p:nvPr>
        </p:nvSpPr>
        <p:spPr/>
        <p:txBody>
          <a:bodyPr/>
          <a:lstStyle/>
          <a:p>
            <a:fld id="{D7902301-82F6-4202-B85F-C9990DE1C29E}" type="slidenum">
              <a:rPr lang="en-GB" smtClean="0"/>
              <a:t>15</a:t>
            </a:fld>
            <a:endParaRPr lang="en-GB"/>
          </a:p>
        </p:txBody>
      </p:sp>
      <p:sp>
        <p:nvSpPr>
          <p:cNvPr id="15" name="Text Placeholder 14">
            <a:extLst>
              <a:ext uri="{FF2B5EF4-FFF2-40B4-BE49-F238E27FC236}">
                <a16:creationId xmlns:a16="http://schemas.microsoft.com/office/drawing/2014/main" id="{C88C3D77-F47E-04D9-8491-441440E73C40}"/>
              </a:ext>
            </a:extLst>
          </p:cNvPr>
          <p:cNvSpPr>
            <a:spLocks noGrp="1"/>
          </p:cNvSpPr>
          <p:nvPr>
            <p:ph type="body" sz="quarter" idx="14"/>
          </p:nvPr>
        </p:nvSpPr>
        <p:spPr>
          <a:xfrm>
            <a:off x="1671319" y="1355591"/>
            <a:ext cx="5199062" cy="952167"/>
          </a:xfrm>
        </p:spPr>
        <p:txBody>
          <a:bodyPr>
            <a:normAutofit fontScale="92500" lnSpcReduction="10000"/>
          </a:bodyPr>
          <a:lstStyle/>
          <a:p>
            <a:pPr>
              <a:lnSpc>
                <a:spcPct val="120000"/>
              </a:lnSpc>
            </a:pPr>
            <a:r>
              <a:rPr lang="en-GB" dirty="0"/>
              <a:t>What are the accreditation criteria for an </a:t>
            </a:r>
            <a:r>
              <a:rPr lang="en-GB" u="sng" dirty="0"/>
              <a:t>Employer</a:t>
            </a:r>
            <a:r>
              <a:rPr lang="en-GB" dirty="0"/>
              <a:t>?</a:t>
            </a:r>
          </a:p>
        </p:txBody>
      </p:sp>
      <p:sp>
        <p:nvSpPr>
          <p:cNvPr id="16" name="Text Placeholder 15">
            <a:extLst>
              <a:ext uri="{FF2B5EF4-FFF2-40B4-BE49-F238E27FC236}">
                <a16:creationId xmlns:a16="http://schemas.microsoft.com/office/drawing/2014/main" id="{7C0358B5-5A54-E9E0-1182-152C52B94F98}"/>
              </a:ext>
            </a:extLst>
          </p:cNvPr>
          <p:cNvSpPr>
            <a:spLocks noGrp="1"/>
          </p:cNvSpPr>
          <p:nvPr>
            <p:ph type="body" sz="quarter" idx="15"/>
          </p:nvPr>
        </p:nvSpPr>
        <p:spPr>
          <a:xfrm>
            <a:off x="1620733" y="2589736"/>
            <a:ext cx="5300235" cy="3767138"/>
          </a:xfrm>
        </p:spPr>
        <p:txBody>
          <a:bodyPr vert="horz" lIns="91440" tIns="45720" rIns="91440" bIns="45720" rtlCol="0" anchor="t">
            <a:normAutofit lnSpcReduction="10000"/>
          </a:bodyPr>
          <a:lstStyle/>
          <a:p>
            <a:pPr marL="285750" indent="-285750">
              <a:buFont typeface="Arial" panose="020B0604020202020204" pitchFamily="34" charset="0"/>
              <a:buChar char="•"/>
            </a:pPr>
            <a:r>
              <a:rPr lang="en-GB" b="1" dirty="0"/>
              <a:t>VOTER REGISTRATION: </a:t>
            </a:r>
            <a:r>
              <a:rPr lang="en-GB" dirty="0"/>
              <a:t>Run an annual Voter Registration campaign to promote the opportunity to register to vote to 100% of your staff before the deadline. </a:t>
            </a:r>
          </a:p>
          <a:p>
            <a:pPr marL="285750" indent="-285750">
              <a:buFont typeface="Arial" panose="020B0604020202020204" pitchFamily="34" charset="0"/>
              <a:buChar char="•"/>
            </a:pPr>
            <a:r>
              <a:rPr lang="en-GB" b="1" dirty="0"/>
              <a:t>VOTER ID: </a:t>
            </a:r>
            <a:r>
              <a:rPr lang="en-GB" dirty="0"/>
              <a:t>Send information about the Voter ID requirements to every staff member ahead of the deadline for applying for photo ID.</a:t>
            </a:r>
          </a:p>
          <a:p>
            <a:pPr marL="285750" indent="-285750">
              <a:buFont typeface="Arial" panose="020B0604020202020204" pitchFamily="34" charset="0"/>
              <a:buChar char="•"/>
            </a:pPr>
            <a:r>
              <a:rPr lang="en-GB" b="1" dirty="0"/>
              <a:t>VOTER TURNOUT: </a:t>
            </a:r>
            <a:r>
              <a:rPr lang="en-GB" dirty="0"/>
              <a:t>Remind every staff member about the election date, and encourage them to use their vote.</a:t>
            </a:r>
          </a:p>
          <a:p>
            <a:pPr marL="285750" indent="-285750">
              <a:buFont typeface="Arial" panose="020B0604020202020204" pitchFamily="34" charset="0"/>
              <a:buChar char="•"/>
            </a:pPr>
            <a:r>
              <a:rPr lang="en-GB" b="1" dirty="0"/>
              <a:t>VOTER REGISTRATION MONTH (SEPTEMBER 2024): </a:t>
            </a:r>
            <a:r>
              <a:rPr lang="en-GB" dirty="0"/>
              <a:t>Help build the movement by participating in 'Voter Registration Month' activities.</a:t>
            </a:r>
          </a:p>
        </p:txBody>
      </p:sp>
      <p:pic>
        <p:nvPicPr>
          <p:cNvPr id="8" name="Picture 2" descr="Annual household electoral registration | North Somerset Council">
            <a:extLst>
              <a:ext uri="{FF2B5EF4-FFF2-40B4-BE49-F238E27FC236}">
                <a16:creationId xmlns:a16="http://schemas.microsoft.com/office/drawing/2014/main" id="{D3A43FFB-12D6-3186-B3E4-1F0845E2E82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77498" y="0"/>
            <a:ext cx="5052602" cy="69210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rectangular sign with white text&#10;&#10;Description automatically generated">
            <a:extLst>
              <a:ext uri="{FF2B5EF4-FFF2-40B4-BE49-F238E27FC236}">
                <a16:creationId xmlns:a16="http://schemas.microsoft.com/office/drawing/2014/main" id="{D26665DA-BA25-5A06-BE7D-51CFFAB950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816" y="5617266"/>
            <a:ext cx="1340056" cy="1111980"/>
          </a:xfrm>
          <a:prstGeom prst="rect">
            <a:avLst/>
          </a:prstGeom>
        </p:spPr>
      </p:pic>
    </p:spTree>
    <p:extLst>
      <p:ext uri="{BB962C8B-B14F-4D97-AF65-F5344CB8AC3E}">
        <p14:creationId xmlns:p14="http://schemas.microsoft.com/office/powerpoint/2010/main" val="304918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AEAD0E-F575-4424-21E3-2964A3C7AE39}"/>
              </a:ext>
            </a:extLst>
          </p:cNvPr>
          <p:cNvSpPr>
            <a:spLocks noGrp="1"/>
          </p:cNvSpPr>
          <p:nvPr>
            <p:ph type="sldNum" sz="quarter" idx="12"/>
          </p:nvPr>
        </p:nvSpPr>
        <p:spPr/>
        <p:txBody>
          <a:bodyPr/>
          <a:lstStyle/>
          <a:p>
            <a:fld id="{D7902301-82F6-4202-B85F-C9990DE1C29E}" type="slidenum">
              <a:rPr lang="en-GB" smtClean="0"/>
              <a:t>16</a:t>
            </a:fld>
            <a:endParaRPr lang="en-GB"/>
          </a:p>
        </p:txBody>
      </p:sp>
      <p:sp>
        <p:nvSpPr>
          <p:cNvPr id="15" name="Text Placeholder 14">
            <a:extLst>
              <a:ext uri="{FF2B5EF4-FFF2-40B4-BE49-F238E27FC236}">
                <a16:creationId xmlns:a16="http://schemas.microsoft.com/office/drawing/2014/main" id="{C88C3D77-F47E-04D9-8491-441440E73C40}"/>
              </a:ext>
            </a:extLst>
          </p:cNvPr>
          <p:cNvSpPr>
            <a:spLocks noGrp="1"/>
          </p:cNvSpPr>
          <p:nvPr>
            <p:ph type="body" sz="quarter" idx="14"/>
          </p:nvPr>
        </p:nvSpPr>
        <p:spPr>
          <a:xfrm>
            <a:off x="417322" y="1208993"/>
            <a:ext cx="5199063" cy="952167"/>
          </a:xfrm>
        </p:spPr>
        <p:txBody>
          <a:bodyPr vert="horz" lIns="91440" tIns="45720" rIns="91440" bIns="45720" rtlCol="0" anchor="t">
            <a:normAutofit/>
          </a:bodyPr>
          <a:lstStyle/>
          <a:p>
            <a:r>
              <a:rPr lang="en-GB" sz="2400" dirty="0"/>
              <a:t>Employer Case Study: </a:t>
            </a:r>
            <a:br>
              <a:rPr lang="en-GB" sz="2400" dirty="0"/>
            </a:br>
            <a:r>
              <a:rPr lang="en-GB" sz="2400" dirty="0"/>
              <a:t>Anchor Removals and Storage</a:t>
            </a:r>
          </a:p>
        </p:txBody>
      </p:sp>
      <p:sp>
        <p:nvSpPr>
          <p:cNvPr id="16" name="Text Placeholder 15">
            <a:extLst>
              <a:ext uri="{FF2B5EF4-FFF2-40B4-BE49-F238E27FC236}">
                <a16:creationId xmlns:a16="http://schemas.microsoft.com/office/drawing/2014/main" id="{7C0358B5-5A54-E9E0-1182-152C52B94F98}"/>
              </a:ext>
            </a:extLst>
          </p:cNvPr>
          <p:cNvSpPr>
            <a:spLocks noGrp="1"/>
          </p:cNvSpPr>
          <p:nvPr>
            <p:ph type="body" sz="quarter" idx="15"/>
          </p:nvPr>
        </p:nvSpPr>
        <p:spPr>
          <a:xfrm>
            <a:off x="229753" y="2104322"/>
            <a:ext cx="7448451" cy="3591096"/>
          </a:xfrm>
        </p:spPr>
        <p:txBody>
          <a:bodyPr vert="horz" lIns="91440" tIns="45720" rIns="91440" bIns="45720" rtlCol="0" anchor="t">
            <a:normAutofit fontScale="92500" lnSpcReduction="10000"/>
          </a:bodyPr>
          <a:lstStyle/>
          <a:p>
            <a:pPr marL="285750" indent="-285750">
              <a:buFont typeface="Arial" panose="020B0604020202020204" pitchFamily="34" charset="0"/>
              <a:buChar char="•"/>
            </a:pPr>
            <a:r>
              <a:rPr lang="en-GB" dirty="0"/>
              <a:t>Anchor Removals and Storage has 11 employees and is based in Greater Manchester.  The company has decided to become a Voter Registration Champion;</a:t>
            </a:r>
          </a:p>
          <a:p>
            <a:pPr marL="285750" indent="-285750">
              <a:buFont typeface="Arial" panose="020B0604020202020204" pitchFamily="34" charset="0"/>
              <a:buChar char="•"/>
            </a:pPr>
            <a:r>
              <a:rPr lang="en-GB" dirty="0"/>
              <a:t>The owner of the company, Chris Smallwood, works with his team to develop a plan to promote Voter Registration to his workers;</a:t>
            </a:r>
          </a:p>
          <a:p>
            <a:pPr marL="285750" indent="-285750">
              <a:buFont typeface="Arial" panose="020B0604020202020204" pitchFamily="34" charset="0"/>
              <a:buChar char="•"/>
            </a:pPr>
            <a:r>
              <a:rPr lang="en-GB" b="1" dirty="0"/>
              <a:t>Voter Registration and Voter ID:</a:t>
            </a:r>
            <a:r>
              <a:rPr lang="en-GB" dirty="0"/>
              <a:t> </a:t>
            </a:r>
            <a:r>
              <a:rPr lang="en-GB" dirty="0">
                <a:ea typeface="+mn-lt"/>
                <a:cs typeface="+mn-lt"/>
              </a:rPr>
              <a:t>The company plans to use its internal communication platform to make sure all their staff have the information and support about Voter Registration and the Voter ID requirements they need in order to vote at the next election. They also plan to discuss why voting is important at their monthly team meeting;</a:t>
            </a:r>
          </a:p>
          <a:p>
            <a:pPr marL="285750" indent="-285750">
              <a:buFont typeface="Arial" panose="020B0604020202020204" pitchFamily="34" charset="0"/>
              <a:buChar char="•"/>
            </a:pPr>
            <a:r>
              <a:rPr lang="en-GB" b="1" dirty="0"/>
              <a:t>Voter Turnout:</a:t>
            </a:r>
            <a:r>
              <a:rPr lang="en-GB" dirty="0"/>
              <a:t> The company will let their staff take time out to vote on polling day if they need it – and if they are scheduled to be working away that day the company will make sure they know how to get a postal vote.</a:t>
            </a:r>
          </a:p>
        </p:txBody>
      </p:sp>
      <p:pic>
        <p:nvPicPr>
          <p:cNvPr id="5" name="Picture Placeholder 4" descr="I gave my staff a pay rise and now my company's profits are 10 times  higher' - Hull Live">
            <a:extLst>
              <a:ext uri="{FF2B5EF4-FFF2-40B4-BE49-F238E27FC236}">
                <a16:creationId xmlns:a16="http://schemas.microsoft.com/office/drawing/2014/main" id="{BCC86D93-3548-F325-A5AB-9090004D696F}"/>
              </a:ext>
            </a:extLst>
          </p:cNvPr>
          <p:cNvPicPr>
            <a:picLocks noGrp="1" noChangeAspect="1"/>
          </p:cNvPicPr>
          <p:nvPr>
            <p:ph type="pic" sz="quarter" idx="13"/>
          </p:nvPr>
        </p:nvPicPr>
        <p:blipFill>
          <a:blip r:embed="rId2"/>
          <a:srcRect l="19317" r="19317"/>
          <a:stretch/>
        </p:blipFill>
        <p:spPr>
          <a:xfrm>
            <a:off x="7839229" y="386434"/>
            <a:ext cx="3891188" cy="4755707"/>
          </a:xfrm>
        </p:spPr>
      </p:pic>
      <p:pic>
        <p:nvPicPr>
          <p:cNvPr id="3" name="Picture 2" descr="A blue rectangular sign with white text&#10;&#10;Description automatically generated">
            <a:extLst>
              <a:ext uri="{FF2B5EF4-FFF2-40B4-BE49-F238E27FC236}">
                <a16:creationId xmlns:a16="http://schemas.microsoft.com/office/drawing/2014/main" id="{206656CE-6CAC-C17A-FD5B-374F7D9CF8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816" y="5617266"/>
            <a:ext cx="1340056" cy="1111980"/>
          </a:xfrm>
          <a:prstGeom prst="rect">
            <a:avLst/>
          </a:prstGeom>
        </p:spPr>
      </p:pic>
      <p:sp>
        <p:nvSpPr>
          <p:cNvPr id="7" name="Text Placeholder 15">
            <a:extLst>
              <a:ext uri="{FF2B5EF4-FFF2-40B4-BE49-F238E27FC236}">
                <a16:creationId xmlns:a16="http://schemas.microsoft.com/office/drawing/2014/main" id="{B918EE61-C886-E0F4-68B4-AAD55E453DBB}"/>
              </a:ext>
            </a:extLst>
          </p:cNvPr>
          <p:cNvSpPr txBox="1">
            <a:spLocks/>
          </p:cNvSpPr>
          <p:nvPr/>
        </p:nvSpPr>
        <p:spPr>
          <a:xfrm>
            <a:off x="1800319" y="5617988"/>
            <a:ext cx="8697285" cy="1139997"/>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r>
              <a:rPr lang="en-GB" i="1" dirty="0"/>
              <a:t>I’m proud that our company is the first employer in the UK to accredit as a Voter Registration Champion.  These are small steps that can make a big difference, and we hope that lots of other employers will follow our example.”  </a:t>
            </a:r>
            <a:endParaRPr lang="en-US" i="1"/>
          </a:p>
          <a:p>
            <a:r>
              <a:rPr lang="en-GB" dirty="0"/>
              <a:t>Chris Smallwood, Owner of Anchor Removals and Storage</a:t>
            </a:r>
          </a:p>
          <a:p>
            <a:endParaRPr lang="en-GB" dirty="0"/>
          </a:p>
        </p:txBody>
      </p:sp>
    </p:spTree>
    <p:extLst>
      <p:ext uri="{BB962C8B-B14F-4D97-AF65-F5344CB8AC3E}">
        <p14:creationId xmlns:p14="http://schemas.microsoft.com/office/powerpoint/2010/main" val="571385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AEAD0E-F575-4424-21E3-2964A3C7AE39}"/>
              </a:ext>
            </a:extLst>
          </p:cNvPr>
          <p:cNvSpPr>
            <a:spLocks noGrp="1"/>
          </p:cNvSpPr>
          <p:nvPr>
            <p:ph type="sldNum" sz="quarter" idx="12"/>
          </p:nvPr>
        </p:nvSpPr>
        <p:spPr/>
        <p:txBody>
          <a:bodyPr/>
          <a:lstStyle/>
          <a:p>
            <a:fld id="{D7902301-82F6-4202-B85F-C9990DE1C29E}" type="slidenum">
              <a:rPr lang="en-GB" smtClean="0"/>
              <a:t>17</a:t>
            </a:fld>
            <a:endParaRPr lang="en-GB"/>
          </a:p>
        </p:txBody>
      </p:sp>
      <p:sp>
        <p:nvSpPr>
          <p:cNvPr id="15" name="Text Placeholder 14">
            <a:extLst>
              <a:ext uri="{FF2B5EF4-FFF2-40B4-BE49-F238E27FC236}">
                <a16:creationId xmlns:a16="http://schemas.microsoft.com/office/drawing/2014/main" id="{C88C3D77-F47E-04D9-8491-441440E73C40}"/>
              </a:ext>
            </a:extLst>
          </p:cNvPr>
          <p:cNvSpPr>
            <a:spLocks noGrp="1"/>
          </p:cNvSpPr>
          <p:nvPr>
            <p:ph type="body" sz="quarter" idx="14"/>
          </p:nvPr>
        </p:nvSpPr>
        <p:spPr>
          <a:xfrm>
            <a:off x="1555028" y="1470576"/>
            <a:ext cx="5199062" cy="952167"/>
          </a:xfrm>
        </p:spPr>
        <p:txBody>
          <a:bodyPr>
            <a:normAutofit fontScale="92500" lnSpcReduction="10000"/>
          </a:bodyPr>
          <a:lstStyle/>
          <a:p>
            <a:pPr>
              <a:lnSpc>
                <a:spcPct val="120000"/>
              </a:lnSpc>
            </a:pPr>
            <a:r>
              <a:rPr lang="en-GB" dirty="0"/>
              <a:t>What if my organisation wants to go even further?</a:t>
            </a:r>
          </a:p>
        </p:txBody>
      </p:sp>
      <p:sp>
        <p:nvSpPr>
          <p:cNvPr id="16" name="Text Placeholder 15">
            <a:extLst>
              <a:ext uri="{FF2B5EF4-FFF2-40B4-BE49-F238E27FC236}">
                <a16:creationId xmlns:a16="http://schemas.microsoft.com/office/drawing/2014/main" id="{7C0358B5-5A54-E9E0-1182-152C52B94F98}"/>
              </a:ext>
            </a:extLst>
          </p:cNvPr>
          <p:cNvSpPr>
            <a:spLocks noGrp="1"/>
          </p:cNvSpPr>
          <p:nvPr>
            <p:ph type="body" sz="quarter" idx="15"/>
          </p:nvPr>
        </p:nvSpPr>
        <p:spPr>
          <a:xfrm>
            <a:off x="1555028" y="2589736"/>
            <a:ext cx="4623896" cy="4139510"/>
          </a:xfrm>
        </p:spPr>
        <p:txBody>
          <a:bodyPr vert="horz" lIns="91440" tIns="45720" rIns="91440" bIns="45720" rtlCol="0" anchor="t">
            <a:normAutofit/>
          </a:bodyPr>
          <a:lstStyle/>
          <a:p>
            <a:pPr marL="285750" indent="-285750">
              <a:buFont typeface="Arial" panose="020B0604020202020204" pitchFamily="34" charset="0"/>
              <a:buChar char="•"/>
            </a:pPr>
            <a:r>
              <a:rPr lang="en-GB" dirty="0"/>
              <a:t>For organisations that want to go further than the basic accreditation criteria (Bronze) for their sector, Silver and Gold Voter Registration Champion status will also be available;</a:t>
            </a:r>
          </a:p>
          <a:p>
            <a:pPr marL="285750" indent="-285750">
              <a:buFont typeface="Arial" panose="020B0604020202020204" pitchFamily="34" charset="0"/>
              <a:buChar char="•"/>
            </a:pPr>
            <a:r>
              <a:rPr lang="en-GB" dirty="0"/>
              <a:t>Silver Voter Registration Champion status is awarded to organisations that fulfil the basic criteria (Bronze) and also support other organisations in their area to register people to vote;</a:t>
            </a:r>
          </a:p>
          <a:p>
            <a:pPr marL="285750" indent="-285750">
              <a:buFont typeface="Arial" panose="020B0604020202020204" pitchFamily="34" charset="0"/>
              <a:buChar char="•"/>
            </a:pPr>
            <a:r>
              <a:rPr lang="en-GB" dirty="0"/>
              <a:t>Gold Voter Registration Champion status is awarded to organisations that fulfil Bronze and Silver criteria, and in addition register 5,000 people to vote each year. </a:t>
            </a:r>
          </a:p>
        </p:txBody>
      </p:sp>
      <p:pic>
        <p:nvPicPr>
          <p:cNvPr id="3" name="Picture 2" descr="Gold Silver Bronze Vector Art, Icons, and Graphics for Free Download">
            <a:extLst>
              <a:ext uri="{FF2B5EF4-FFF2-40B4-BE49-F238E27FC236}">
                <a16:creationId xmlns:a16="http://schemas.microsoft.com/office/drawing/2014/main" id="{F9C70B25-5369-8FE2-1C10-3C19D0ACB973}"/>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43651" y="2708096"/>
            <a:ext cx="5753100" cy="2465070"/>
          </a:xfrm>
          <a:prstGeom prst="rect">
            <a:avLst/>
          </a:prstGeom>
          <a:noFill/>
        </p:spPr>
      </p:pic>
      <p:pic>
        <p:nvPicPr>
          <p:cNvPr id="5" name="Picture 4" descr="A blue rectangular sign with white text&#10;&#10;Description automatically generated">
            <a:extLst>
              <a:ext uri="{FF2B5EF4-FFF2-40B4-BE49-F238E27FC236}">
                <a16:creationId xmlns:a16="http://schemas.microsoft.com/office/drawing/2014/main" id="{DC471FCA-7783-2DE5-EB39-D4F944A0A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816" y="5617266"/>
            <a:ext cx="1340056" cy="1111980"/>
          </a:xfrm>
          <a:prstGeom prst="rect">
            <a:avLst/>
          </a:prstGeom>
        </p:spPr>
      </p:pic>
    </p:spTree>
    <p:extLst>
      <p:ext uri="{BB962C8B-B14F-4D97-AF65-F5344CB8AC3E}">
        <p14:creationId xmlns:p14="http://schemas.microsoft.com/office/powerpoint/2010/main" val="1287501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54C8A5-FD1A-41FE-2FC6-24925DBD498E}"/>
              </a:ext>
            </a:extLst>
          </p:cNvPr>
          <p:cNvSpPr>
            <a:spLocks noGrp="1"/>
          </p:cNvSpPr>
          <p:nvPr>
            <p:ph type="sldNum" sz="quarter" idx="12"/>
          </p:nvPr>
        </p:nvSpPr>
        <p:spPr/>
        <p:txBody>
          <a:bodyPr/>
          <a:lstStyle/>
          <a:p>
            <a:fld id="{D7902301-82F6-4202-B85F-C9990DE1C29E}" type="slidenum">
              <a:rPr lang="en-GB" smtClean="0"/>
              <a:t>18</a:t>
            </a:fld>
            <a:endParaRPr lang="en-GB"/>
          </a:p>
        </p:txBody>
      </p:sp>
      <p:sp>
        <p:nvSpPr>
          <p:cNvPr id="8" name="Text Placeholder 7">
            <a:extLst>
              <a:ext uri="{FF2B5EF4-FFF2-40B4-BE49-F238E27FC236}">
                <a16:creationId xmlns:a16="http://schemas.microsoft.com/office/drawing/2014/main" id="{E6844615-CF20-799D-D231-E4A4CFB8FD3D}"/>
              </a:ext>
            </a:extLst>
          </p:cNvPr>
          <p:cNvSpPr>
            <a:spLocks noGrp="1"/>
          </p:cNvSpPr>
          <p:nvPr>
            <p:ph type="body" sz="quarter" idx="14"/>
          </p:nvPr>
        </p:nvSpPr>
        <p:spPr>
          <a:xfrm>
            <a:off x="489111" y="1278935"/>
            <a:ext cx="10414986" cy="529483"/>
          </a:xfrm>
        </p:spPr>
        <p:txBody>
          <a:bodyPr vert="horz" lIns="91440" tIns="45720" rIns="91440" bIns="45720" rtlCol="0" anchor="t">
            <a:normAutofit fontScale="70000" lnSpcReduction="20000"/>
          </a:bodyPr>
          <a:lstStyle/>
          <a:p>
            <a:r>
              <a:rPr lang="en-GB" dirty="0"/>
              <a:t>What does my organisation need to do to accredit as a ‘Voter Registration Champion’?</a:t>
            </a:r>
          </a:p>
        </p:txBody>
      </p:sp>
      <p:sp>
        <p:nvSpPr>
          <p:cNvPr id="9" name="Text Placeholder 8">
            <a:extLst>
              <a:ext uri="{FF2B5EF4-FFF2-40B4-BE49-F238E27FC236}">
                <a16:creationId xmlns:a16="http://schemas.microsoft.com/office/drawing/2014/main" id="{6015FB4C-8640-BA41-9B00-194BFDF2DFAA}"/>
              </a:ext>
            </a:extLst>
          </p:cNvPr>
          <p:cNvSpPr>
            <a:spLocks noGrp="1"/>
          </p:cNvSpPr>
          <p:nvPr>
            <p:ph type="body" sz="quarter" idx="15"/>
          </p:nvPr>
        </p:nvSpPr>
        <p:spPr>
          <a:xfrm>
            <a:off x="568544" y="1679098"/>
            <a:ext cx="11335082" cy="3265240"/>
          </a:xfrm>
        </p:spPr>
        <p:txBody>
          <a:bodyPr/>
          <a:lstStyle/>
          <a:p>
            <a:r>
              <a:rPr lang="en-GB" b="1" dirty="0"/>
              <a:t>ESTABLISH ORGANISATIONAL BUY-IN:</a:t>
            </a:r>
            <a:r>
              <a:rPr lang="en-GB" dirty="0"/>
              <a:t> Make sure your organisation is willing to take an active role in registering your people to vote, encourage democratic participation, and fulfil the relevant accreditation criteria.  </a:t>
            </a:r>
          </a:p>
          <a:p>
            <a:r>
              <a:rPr lang="en-GB" b="1" dirty="0"/>
              <a:t>BUILD A TEAM: </a:t>
            </a:r>
            <a:r>
              <a:rPr lang="en-GB" dirty="0"/>
              <a:t>As well as getting buy-in from the key decision-makers, you’ll need a named senior contact and a team of people who are willing to do the work – including at least one person to attend an online training with Citizens UK. </a:t>
            </a:r>
            <a:endParaRPr lang="en-GB" b="1" dirty="0"/>
          </a:p>
          <a:p>
            <a:r>
              <a:rPr lang="en-GB" b="1" dirty="0"/>
              <a:t>WORK OUT A PLAN:</a:t>
            </a:r>
            <a:r>
              <a:rPr lang="en-GB" dirty="0"/>
              <a:t> Decide how your organisation will go about achieving each of the accreditation criteria, as well as how you will gather the data to demonstrate that you have met the accreditation criteria. </a:t>
            </a:r>
          </a:p>
          <a:p>
            <a:r>
              <a:rPr lang="en-GB" b="1" dirty="0"/>
              <a:t>SUBMIT YOUR LICENSE APPLICATION:</a:t>
            </a:r>
            <a:r>
              <a:rPr lang="en-GB" dirty="0"/>
              <a:t> Send us the information we need to accredit you as a Voter Registration Champion.  We will ask you to send us an update each year to renew your accreditation.   </a:t>
            </a:r>
          </a:p>
          <a:p>
            <a:r>
              <a:rPr lang="en-GB" b="1" dirty="0"/>
              <a:t>CELEBRATE YOUR ACHIEVEMENT!:</a:t>
            </a:r>
            <a:r>
              <a:rPr lang="en-GB" dirty="0"/>
              <a:t> You’ll be able to use the Voter Registration Champion badge and logo to show your leadership in promoting democratic participation. </a:t>
            </a:r>
          </a:p>
          <a:p>
            <a:endParaRPr lang="en-GB" dirty="0"/>
          </a:p>
        </p:txBody>
      </p:sp>
      <p:pic>
        <p:nvPicPr>
          <p:cNvPr id="4" name="Picture 3" descr="A blue rectangular sign with white text&#10;&#10;Description automatically generated">
            <a:extLst>
              <a:ext uri="{FF2B5EF4-FFF2-40B4-BE49-F238E27FC236}">
                <a16:creationId xmlns:a16="http://schemas.microsoft.com/office/drawing/2014/main" id="{67D1E682-9DAF-F41C-C91E-366C43F3EF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816" y="5617266"/>
            <a:ext cx="1340056" cy="1111980"/>
          </a:xfrm>
          <a:prstGeom prst="rect">
            <a:avLst/>
          </a:prstGeom>
        </p:spPr>
      </p:pic>
    </p:spTree>
    <p:extLst>
      <p:ext uri="{BB962C8B-B14F-4D97-AF65-F5344CB8AC3E}">
        <p14:creationId xmlns:p14="http://schemas.microsoft.com/office/powerpoint/2010/main" val="666755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54C8A5-FD1A-41FE-2FC6-24925DBD498E}"/>
              </a:ext>
            </a:extLst>
          </p:cNvPr>
          <p:cNvSpPr>
            <a:spLocks noGrp="1"/>
          </p:cNvSpPr>
          <p:nvPr>
            <p:ph type="sldNum" sz="quarter" idx="12"/>
          </p:nvPr>
        </p:nvSpPr>
        <p:spPr/>
        <p:txBody>
          <a:bodyPr/>
          <a:lstStyle/>
          <a:p>
            <a:fld id="{D7902301-82F6-4202-B85F-C9990DE1C29E}" type="slidenum">
              <a:rPr lang="en-GB" smtClean="0"/>
              <a:t>19</a:t>
            </a:fld>
            <a:endParaRPr lang="en-GB"/>
          </a:p>
        </p:txBody>
      </p:sp>
      <p:sp>
        <p:nvSpPr>
          <p:cNvPr id="8" name="Text Placeholder 7">
            <a:extLst>
              <a:ext uri="{FF2B5EF4-FFF2-40B4-BE49-F238E27FC236}">
                <a16:creationId xmlns:a16="http://schemas.microsoft.com/office/drawing/2014/main" id="{E6844615-CF20-799D-D231-E4A4CFB8FD3D}"/>
              </a:ext>
            </a:extLst>
          </p:cNvPr>
          <p:cNvSpPr>
            <a:spLocks noGrp="1"/>
          </p:cNvSpPr>
          <p:nvPr>
            <p:ph type="body" sz="quarter" idx="14"/>
          </p:nvPr>
        </p:nvSpPr>
        <p:spPr>
          <a:xfrm>
            <a:off x="500062" y="1094699"/>
            <a:ext cx="10414986" cy="529483"/>
          </a:xfrm>
        </p:spPr>
        <p:txBody>
          <a:bodyPr vert="horz" lIns="91440" tIns="45720" rIns="91440" bIns="45720" rtlCol="0" anchor="t">
            <a:normAutofit fontScale="85000" lnSpcReduction="10000"/>
          </a:bodyPr>
          <a:lstStyle/>
          <a:p>
            <a:r>
              <a:rPr lang="en-GB" dirty="0"/>
              <a:t>What support will Citizens UK provide ‘Voter Registration Champions’?</a:t>
            </a:r>
          </a:p>
        </p:txBody>
      </p:sp>
      <p:sp>
        <p:nvSpPr>
          <p:cNvPr id="9" name="Text Placeholder 8">
            <a:extLst>
              <a:ext uri="{FF2B5EF4-FFF2-40B4-BE49-F238E27FC236}">
                <a16:creationId xmlns:a16="http://schemas.microsoft.com/office/drawing/2014/main" id="{6015FB4C-8640-BA41-9B00-194BFDF2DFAA}"/>
              </a:ext>
            </a:extLst>
          </p:cNvPr>
          <p:cNvSpPr>
            <a:spLocks noGrp="1"/>
          </p:cNvSpPr>
          <p:nvPr>
            <p:ph type="body" sz="quarter" idx="15"/>
          </p:nvPr>
        </p:nvSpPr>
        <p:spPr>
          <a:xfrm>
            <a:off x="553426" y="1480445"/>
            <a:ext cx="11306397" cy="3420963"/>
          </a:xfrm>
        </p:spPr>
        <p:txBody>
          <a:bodyPr vert="horz" lIns="91440" tIns="45720" rIns="91440" bIns="45720" rtlCol="0" anchor="t">
            <a:noAutofit/>
          </a:bodyPr>
          <a:lstStyle/>
          <a:p>
            <a:r>
              <a:rPr lang="en-GB" b="1" dirty="0"/>
              <a:t>A SIMPLE ACCREDITATION PROCESS:</a:t>
            </a:r>
            <a:r>
              <a:rPr lang="en-GB" dirty="0"/>
              <a:t> Based on the successful Living Wage Foundation accreditation process, organisations will find a simple accreditation process on our website.  </a:t>
            </a:r>
          </a:p>
          <a:p>
            <a:r>
              <a:rPr lang="en-GB" b="1" dirty="0"/>
              <a:t>COMPREHENSIVE RESOURCES: </a:t>
            </a:r>
            <a:r>
              <a:rPr lang="en-GB" dirty="0"/>
              <a:t>Our website will be a one-stop shop for resources to help you become a Voter Registration Champion, including 'how-to' guides, case studies, and sector-specific guidance. </a:t>
            </a:r>
            <a:endParaRPr lang="en-GB" b="1" dirty="0"/>
          </a:p>
          <a:p>
            <a:r>
              <a:rPr lang="en-GB" b="1" dirty="0"/>
              <a:t>REGULAR COMMUNICATIONS:</a:t>
            </a:r>
            <a:r>
              <a:rPr lang="en-GB" dirty="0"/>
              <a:t> Our monthly updates will offer the latest news &amp; resources. </a:t>
            </a:r>
          </a:p>
          <a:p>
            <a:r>
              <a:rPr lang="en-GB" b="1" dirty="0"/>
              <a:t>REGULAR TRAINING:</a:t>
            </a:r>
            <a:r>
              <a:rPr lang="en-GB" dirty="0"/>
              <a:t> We'll offer free online training on a regular basis led by experienced experts to help you fulfil the requirements of the Voter Registration Champion scheme.</a:t>
            </a:r>
          </a:p>
          <a:p>
            <a:r>
              <a:rPr lang="en-GB" b="1" dirty="0"/>
              <a:t>BESPOKE SUPPORT FOR LARGE ORGANISATIONS:</a:t>
            </a:r>
            <a:r>
              <a:rPr lang="en-GB" dirty="0"/>
              <a:t> If your organisation will impact more than 10,000 people then we can provide bespoke staff support if needed.   </a:t>
            </a:r>
          </a:p>
          <a:p>
            <a:r>
              <a:rPr lang="en-GB" b="1" dirty="0"/>
              <a:t>RESOURCES TO CELEBRATE YOUR ACHIEVEMENT!:</a:t>
            </a:r>
            <a:r>
              <a:rPr lang="en-GB" dirty="0"/>
              <a:t> We'll provide a resource pack to help accredited organisations to celebrate and promote their Voter Registration Champion status. </a:t>
            </a:r>
          </a:p>
          <a:p>
            <a:r>
              <a:rPr lang="en-GB" b="1" dirty="0"/>
              <a:t>VOTER REGISTRATION MONTH:</a:t>
            </a:r>
            <a:r>
              <a:rPr lang="en-GB" dirty="0"/>
              <a:t> We'll organise a month of activities ahead of the election (September 2024) that will celebrate accredited Voter Registration Champion organisations.</a:t>
            </a:r>
          </a:p>
          <a:p>
            <a:endParaRPr lang="en-GB" dirty="0"/>
          </a:p>
        </p:txBody>
      </p:sp>
      <p:pic>
        <p:nvPicPr>
          <p:cNvPr id="4" name="Picture 3" descr="A blue rectangular sign with white text&#10;&#10;Description automatically generated">
            <a:extLst>
              <a:ext uri="{FF2B5EF4-FFF2-40B4-BE49-F238E27FC236}">
                <a16:creationId xmlns:a16="http://schemas.microsoft.com/office/drawing/2014/main" id="{21D44235-4799-AA40-E913-459FABC7D3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816" y="5617266"/>
            <a:ext cx="1340056" cy="1111980"/>
          </a:xfrm>
          <a:prstGeom prst="rect">
            <a:avLst/>
          </a:prstGeom>
        </p:spPr>
      </p:pic>
    </p:spTree>
    <p:extLst>
      <p:ext uri="{BB962C8B-B14F-4D97-AF65-F5344CB8AC3E}">
        <p14:creationId xmlns:p14="http://schemas.microsoft.com/office/powerpoint/2010/main" val="1096263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529CF7-EE95-F4A4-2715-A5F34539FB72}"/>
              </a:ext>
            </a:extLst>
          </p:cNvPr>
          <p:cNvSpPr>
            <a:spLocks noGrp="1"/>
          </p:cNvSpPr>
          <p:nvPr>
            <p:ph type="sldNum" sz="quarter" idx="12"/>
          </p:nvPr>
        </p:nvSpPr>
        <p:spPr/>
        <p:txBody>
          <a:bodyPr/>
          <a:lstStyle/>
          <a:p>
            <a:fld id="{D7902301-82F6-4202-B85F-C9990DE1C29E}" type="slidenum">
              <a:rPr lang="en-GB" smtClean="0"/>
              <a:t>2</a:t>
            </a:fld>
            <a:endParaRPr lang="en-GB"/>
          </a:p>
        </p:txBody>
      </p:sp>
      <p:sp>
        <p:nvSpPr>
          <p:cNvPr id="5" name="Title 4">
            <a:extLst>
              <a:ext uri="{FF2B5EF4-FFF2-40B4-BE49-F238E27FC236}">
                <a16:creationId xmlns:a16="http://schemas.microsoft.com/office/drawing/2014/main" id="{72259F37-738D-4E3A-DBC3-74312E36FE40}"/>
              </a:ext>
            </a:extLst>
          </p:cNvPr>
          <p:cNvSpPr>
            <a:spLocks noGrp="1"/>
          </p:cNvSpPr>
          <p:nvPr>
            <p:ph type="title"/>
          </p:nvPr>
        </p:nvSpPr>
        <p:spPr/>
        <p:txBody>
          <a:bodyPr>
            <a:normAutofit/>
          </a:bodyPr>
          <a:lstStyle/>
          <a:p>
            <a:r>
              <a:rPr lang="en-GB" dirty="0"/>
              <a:t>There will be a UK General Election by January 2025. The Electoral Commission estimates that 8 million eligible voters will miss out because they are not properly registered... </a:t>
            </a:r>
          </a:p>
        </p:txBody>
      </p:sp>
      <p:pic>
        <p:nvPicPr>
          <p:cNvPr id="4" name="Picture 3" descr="A blue rectangular sign with white text&#10;&#10;Description automatically generated">
            <a:extLst>
              <a:ext uri="{FF2B5EF4-FFF2-40B4-BE49-F238E27FC236}">
                <a16:creationId xmlns:a16="http://schemas.microsoft.com/office/drawing/2014/main" id="{7C47939F-3527-F755-F3FF-6199F2E5AF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816" y="5617266"/>
            <a:ext cx="1340056" cy="1111980"/>
          </a:xfrm>
          <a:prstGeom prst="rect">
            <a:avLst/>
          </a:prstGeom>
        </p:spPr>
      </p:pic>
    </p:spTree>
    <p:extLst>
      <p:ext uri="{BB962C8B-B14F-4D97-AF65-F5344CB8AC3E}">
        <p14:creationId xmlns:p14="http://schemas.microsoft.com/office/powerpoint/2010/main" val="2049466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B93A81-8AF6-7797-2716-BC8128426829}"/>
              </a:ext>
            </a:extLst>
          </p:cNvPr>
          <p:cNvSpPr>
            <a:spLocks noGrp="1"/>
          </p:cNvSpPr>
          <p:nvPr>
            <p:ph type="title"/>
          </p:nvPr>
        </p:nvSpPr>
        <p:spPr>
          <a:xfrm>
            <a:off x="144341" y="3102582"/>
            <a:ext cx="4985886" cy="1511622"/>
          </a:xfrm>
        </p:spPr>
        <p:txBody>
          <a:bodyPr>
            <a:normAutofit fontScale="90000"/>
          </a:bodyPr>
          <a:lstStyle/>
          <a:p>
            <a:r>
              <a:rPr lang="en-GB" sz="3300" dirty="0"/>
              <a:t>Start your journey to becoming an accredited ‘Voter Registration Champion’: </a:t>
            </a:r>
            <a:br>
              <a:rPr lang="en-GB" sz="3300" dirty="0"/>
            </a:br>
            <a:br>
              <a:rPr lang="en-GB" sz="3300" dirty="0"/>
            </a:br>
            <a:r>
              <a:rPr lang="en-GB" sz="2000" dirty="0">
                <a:hlinkClick r:id="rId2"/>
              </a:rPr>
              <a:t>www.voterchampion.org.uk/employer-accreditation/</a:t>
            </a:r>
            <a:r>
              <a:rPr lang="en-GB" sz="2000" dirty="0"/>
              <a:t>  </a:t>
            </a:r>
          </a:p>
        </p:txBody>
      </p:sp>
      <p:pic>
        <p:nvPicPr>
          <p:cNvPr id="8" name="Picture Placeholder 7" descr="A person looking at a painting&#10;&#10;Description automatically generated">
            <a:extLst>
              <a:ext uri="{FF2B5EF4-FFF2-40B4-BE49-F238E27FC236}">
                <a16:creationId xmlns:a16="http://schemas.microsoft.com/office/drawing/2014/main" id="{14D04FFA-4DF9-8F38-CCA3-BA6B32FBD75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70288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AEAD0E-F575-4424-21E3-2964A3C7AE39}"/>
              </a:ext>
            </a:extLst>
          </p:cNvPr>
          <p:cNvSpPr>
            <a:spLocks noGrp="1"/>
          </p:cNvSpPr>
          <p:nvPr>
            <p:ph type="sldNum" sz="quarter" idx="12"/>
          </p:nvPr>
        </p:nvSpPr>
        <p:spPr/>
        <p:txBody>
          <a:bodyPr/>
          <a:lstStyle/>
          <a:p>
            <a:fld id="{D7902301-82F6-4202-B85F-C9990DE1C29E}" type="slidenum">
              <a:rPr lang="en-GB" smtClean="0"/>
              <a:t>3</a:t>
            </a:fld>
            <a:endParaRPr lang="en-GB"/>
          </a:p>
        </p:txBody>
      </p:sp>
      <p:sp>
        <p:nvSpPr>
          <p:cNvPr id="15" name="Text Placeholder 14">
            <a:extLst>
              <a:ext uri="{FF2B5EF4-FFF2-40B4-BE49-F238E27FC236}">
                <a16:creationId xmlns:a16="http://schemas.microsoft.com/office/drawing/2014/main" id="{C88C3D77-F47E-04D9-8491-441440E73C40}"/>
              </a:ext>
            </a:extLst>
          </p:cNvPr>
          <p:cNvSpPr>
            <a:spLocks noGrp="1"/>
          </p:cNvSpPr>
          <p:nvPr>
            <p:ph type="body" sz="quarter" idx="14"/>
          </p:nvPr>
        </p:nvSpPr>
        <p:spPr>
          <a:xfrm>
            <a:off x="457079" y="1032689"/>
            <a:ext cx="6390289" cy="952167"/>
          </a:xfrm>
        </p:spPr>
        <p:txBody>
          <a:bodyPr vert="horz" lIns="91440" tIns="45720" rIns="91440" bIns="45720" rtlCol="0" anchor="t">
            <a:normAutofit/>
          </a:bodyPr>
          <a:lstStyle/>
          <a:p>
            <a:r>
              <a:rPr lang="en-GB" sz="2000" dirty="0"/>
              <a:t>What's the problem we are trying to solve? </a:t>
            </a:r>
          </a:p>
        </p:txBody>
      </p:sp>
      <p:sp>
        <p:nvSpPr>
          <p:cNvPr id="16" name="Text Placeholder 15">
            <a:extLst>
              <a:ext uri="{FF2B5EF4-FFF2-40B4-BE49-F238E27FC236}">
                <a16:creationId xmlns:a16="http://schemas.microsoft.com/office/drawing/2014/main" id="{7C0358B5-5A54-E9E0-1182-152C52B94F98}"/>
              </a:ext>
            </a:extLst>
          </p:cNvPr>
          <p:cNvSpPr>
            <a:spLocks noGrp="1"/>
          </p:cNvSpPr>
          <p:nvPr>
            <p:ph type="body" sz="quarter" idx="15"/>
          </p:nvPr>
        </p:nvSpPr>
        <p:spPr>
          <a:xfrm>
            <a:off x="441448" y="1413276"/>
            <a:ext cx="5713167" cy="4867834"/>
          </a:xfrm>
        </p:spPr>
        <p:txBody>
          <a:bodyPr vert="horz" lIns="91440" tIns="45720" rIns="91440" bIns="45720" rtlCol="0" anchor="t">
            <a:noAutofit/>
          </a:bodyPr>
          <a:lstStyle/>
          <a:p>
            <a:r>
              <a:rPr lang="en-GB" b="1" dirty="0"/>
              <a:t>Research from the Electoral Commission suggests:</a:t>
            </a:r>
          </a:p>
          <a:p>
            <a:pPr marL="285750" indent="-285750">
              <a:buFont typeface="Arial" panose="020B0604020202020204" pitchFamily="34" charset="0"/>
              <a:buChar char="•"/>
            </a:pPr>
            <a:r>
              <a:rPr lang="en-GB" b="1" dirty="0"/>
              <a:t>8 million eligible voters </a:t>
            </a:r>
            <a:r>
              <a:rPr lang="en-GB" dirty="0"/>
              <a:t>may not vote at the next General Election because they </a:t>
            </a:r>
            <a:r>
              <a:rPr lang="en-GB" b="1" dirty="0"/>
              <a:t>didn't register to vote in time</a:t>
            </a:r>
            <a:r>
              <a:rPr lang="en-GB" dirty="0"/>
              <a:t>;</a:t>
            </a:r>
            <a:endParaRPr lang="en-GB"/>
          </a:p>
          <a:p>
            <a:pPr marL="285750" indent="-285750">
              <a:buFont typeface="Arial" panose="020B0604020202020204" pitchFamily="34" charset="0"/>
              <a:buChar char="•"/>
            </a:pPr>
            <a:r>
              <a:rPr lang="en-GB" b="1" dirty="0"/>
              <a:t>4 million eligible voters</a:t>
            </a:r>
            <a:r>
              <a:rPr lang="en-GB" dirty="0"/>
              <a:t> may not vote at the next General Election because they </a:t>
            </a:r>
            <a:r>
              <a:rPr lang="en-GB" b="1" dirty="0"/>
              <a:t>do not have appropriate Photo ID</a:t>
            </a:r>
            <a:r>
              <a:rPr lang="en-GB" dirty="0"/>
              <a:t>;</a:t>
            </a:r>
          </a:p>
          <a:p>
            <a:pPr marL="285750" indent="-285750">
              <a:buFont typeface="Arial" panose="020B0604020202020204" pitchFamily="34" charset="0"/>
              <a:buChar char="•"/>
            </a:pPr>
            <a:r>
              <a:rPr lang="en-GB" b="1" dirty="0"/>
              <a:t>14 million eligible voters</a:t>
            </a:r>
            <a:r>
              <a:rPr lang="en-GB" dirty="0"/>
              <a:t> may not vote at the next General Election because they are not motivated </a:t>
            </a:r>
            <a:r>
              <a:rPr lang="en-GB" b="1" dirty="0"/>
              <a:t>to turn out to vote on election day.</a:t>
            </a:r>
          </a:p>
          <a:p>
            <a:pPr marL="285750" indent="-285750">
              <a:buFont typeface="Arial" panose="020B0604020202020204" pitchFamily="34" charset="0"/>
              <a:buChar char="•"/>
            </a:pPr>
            <a:r>
              <a:rPr lang="en-GB" dirty="0"/>
              <a:t>You are at greater risk of not being able to participate in the democratic process if you are: </a:t>
            </a:r>
            <a:r>
              <a:rPr lang="en-GB" b="1" dirty="0"/>
              <a:t>young</a:t>
            </a:r>
            <a:r>
              <a:rPr lang="en-GB" dirty="0"/>
              <a:t>, a </a:t>
            </a:r>
            <a:r>
              <a:rPr lang="en-GB" b="1" dirty="0"/>
              <a:t>non-UK national</a:t>
            </a:r>
            <a:r>
              <a:rPr lang="en-GB" dirty="0"/>
              <a:t>, </a:t>
            </a:r>
            <a:r>
              <a:rPr lang="en-GB" b="1" dirty="0"/>
              <a:t>rent</a:t>
            </a:r>
            <a:r>
              <a:rPr lang="en-GB" dirty="0"/>
              <a:t> your home, have </a:t>
            </a:r>
            <a:r>
              <a:rPr lang="en-GB" b="1" dirty="0"/>
              <a:t>moved recently</a:t>
            </a:r>
            <a:r>
              <a:rPr lang="en-GB" dirty="0"/>
              <a:t>, live in an </a:t>
            </a:r>
            <a:r>
              <a:rPr lang="en-GB" b="1" dirty="0"/>
              <a:t>economically-disadvantaged</a:t>
            </a:r>
            <a:r>
              <a:rPr lang="en-GB" dirty="0"/>
              <a:t> community, or are from an </a:t>
            </a:r>
            <a:r>
              <a:rPr lang="en-GB" b="1" dirty="0"/>
              <a:t>ethnic minority</a:t>
            </a:r>
            <a:r>
              <a:rPr lang="en-GB" dirty="0"/>
              <a:t>.  </a:t>
            </a:r>
          </a:p>
          <a:p>
            <a:r>
              <a:rPr lang="en-GB" sz="1200" dirty="0">
                <a:hlinkClick r:id="rId2"/>
              </a:rPr>
              <a:t>Source: Electoral Commission – 2023 Report: Electoral Registers in the UK</a:t>
            </a:r>
          </a:p>
        </p:txBody>
      </p:sp>
      <p:pic>
        <p:nvPicPr>
          <p:cNvPr id="5" name="Picture Placeholder 4" descr="A person sitting at a desk with a sign on it&#10;&#10;Description automatically generated">
            <a:extLst>
              <a:ext uri="{FF2B5EF4-FFF2-40B4-BE49-F238E27FC236}">
                <a16:creationId xmlns:a16="http://schemas.microsoft.com/office/drawing/2014/main" id="{EEECFE91-9360-1F17-52C5-E49C5DEA8C7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6426445" y="245"/>
            <a:ext cx="5765800" cy="7046380"/>
          </a:xfrm>
        </p:spPr>
      </p:pic>
    </p:spTree>
    <p:extLst>
      <p:ext uri="{BB962C8B-B14F-4D97-AF65-F5344CB8AC3E}">
        <p14:creationId xmlns:p14="http://schemas.microsoft.com/office/powerpoint/2010/main" val="2666443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529CF7-EE95-F4A4-2715-A5F34539FB72}"/>
              </a:ext>
            </a:extLst>
          </p:cNvPr>
          <p:cNvSpPr>
            <a:spLocks noGrp="1"/>
          </p:cNvSpPr>
          <p:nvPr>
            <p:ph type="sldNum" sz="quarter" idx="12"/>
          </p:nvPr>
        </p:nvSpPr>
        <p:spPr/>
        <p:txBody>
          <a:bodyPr/>
          <a:lstStyle/>
          <a:p>
            <a:fld id="{D7902301-82F6-4202-B85F-C9990DE1C29E}" type="slidenum">
              <a:rPr lang="en-GB" smtClean="0"/>
              <a:t>4</a:t>
            </a:fld>
            <a:endParaRPr lang="en-GB"/>
          </a:p>
        </p:txBody>
      </p:sp>
      <p:sp>
        <p:nvSpPr>
          <p:cNvPr id="5" name="Title 4">
            <a:extLst>
              <a:ext uri="{FF2B5EF4-FFF2-40B4-BE49-F238E27FC236}">
                <a16:creationId xmlns:a16="http://schemas.microsoft.com/office/drawing/2014/main" id="{72259F37-738D-4E3A-DBC3-74312E36FE40}"/>
              </a:ext>
            </a:extLst>
          </p:cNvPr>
          <p:cNvSpPr>
            <a:spLocks noGrp="1"/>
          </p:cNvSpPr>
          <p:nvPr>
            <p:ph type="title"/>
          </p:nvPr>
        </p:nvSpPr>
        <p:spPr/>
        <p:txBody>
          <a:bodyPr>
            <a:normAutofit/>
          </a:bodyPr>
          <a:lstStyle/>
          <a:p>
            <a:r>
              <a:rPr lang="en-GB"/>
              <a:t>Citizens UK has demonstrated that we can register tens of thousands of people to vote through community organising... </a:t>
            </a:r>
          </a:p>
        </p:txBody>
      </p:sp>
      <p:pic>
        <p:nvPicPr>
          <p:cNvPr id="2" name="Picture 1" descr="A blue rectangular sign with white text&#10;&#10;Description automatically generated">
            <a:extLst>
              <a:ext uri="{FF2B5EF4-FFF2-40B4-BE49-F238E27FC236}">
                <a16:creationId xmlns:a16="http://schemas.microsoft.com/office/drawing/2014/main" id="{36E7D9B2-46AC-8749-E14E-77E450FD38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816" y="5617266"/>
            <a:ext cx="1340056" cy="1111980"/>
          </a:xfrm>
          <a:prstGeom prst="rect">
            <a:avLst/>
          </a:prstGeom>
        </p:spPr>
      </p:pic>
    </p:spTree>
    <p:extLst>
      <p:ext uri="{BB962C8B-B14F-4D97-AF65-F5344CB8AC3E}">
        <p14:creationId xmlns:p14="http://schemas.microsoft.com/office/powerpoint/2010/main" val="1416891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AEAD0E-F575-4424-21E3-2964A3C7AE39}"/>
              </a:ext>
            </a:extLst>
          </p:cNvPr>
          <p:cNvSpPr>
            <a:spLocks noGrp="1"/>
          </p:cNvSpPr>
          <p:nvPr>
            <p:ph type="sldNum" sz="quarter" idx="12"/>
          </p:nvPr>
        </p:nvSpPr>
        <p:spPr/>
        <p:txBody>
          <a:bodyPr/>
          <a:lstStyle/>
          <a:p>
            <a:fld id="{D7902301-82F6-4202-B85F-C9990DE1C29E}" type="slidenum">
              <a:rPr lang="en-GB" smtClean="0"/>
              <a:t>5</a:t>
            </a:fld>
            <a:endParaRPr lang="en-GB"/>
          </a:p>
        </p:txBody>
      </p:sp>
      <p:pic>
        <p:nvPicPr>
          <p:cNvPr id="18" name="Picture Placeholder 17">
            <a:extLst>
              <a:ext uri="{FF2B5EF4-FFF2-40B4-BE49-F238E27FC236}">
                <a16:creationId xmlns:a16="http://schemas.microsoft.com/office/drawing/2014/main" id="{D3096F4A-AE08-681E-3AC5-48ACDABA2D8C}"/>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p:pic>
      <p:sp>
        <p:nvSpPr>
          <p:cNvPr id="15" name="Text Placeholder 14">
            <a:extLst>
              <a:ext uri="{FF2B5EF4-FFF2-40B4-BE49-F238E27FC236}">
                <a16:creationId xmlns:a16="http://schemas.microsoft.com/office/drawing/2014/main" id="{C88C3D77-F47E-04D9-8491-441440E73C40}"/>
              </a:ext>
            </a:extLst>
          </p:cNvPr>
          <p:cNvSpPr>
            <a:spLocks noGrp="1"/>
          </p:cNvSpPr>
          <p:nvPr>
            <p:ph type="body" sz="quarter" idx="14"/>
          </p:nvPr>
        </p:nvSpPr>
        <p:spPr>
          <a:xfrm>
            <a:off x="500063" y="1306228"/>
            <a:ext cx="5894013" cy="952167"/>
          </a:xfrm>
        </p:spPr>
        <p:txBody>
          <a:bodyPr>
            <a:normAutofit/>
          </a:bodyPr>
          <a:lstStyle/>
          <a:p>
            <a:r>
              <a:rPr lang="en-GB" sz="2400"/>
              <a:t>We know how to do Voter Registration</a:t>
            </a:r>
          </a:p>
        </p:txBody>
      </p:sp>
      <p:sp>
        <p:nvSpPr>
          <p:cNvPr id="16" name="Text Placeholder 15">
            <a:extLst>
              <a:ext uri="{FF2B5EF4-FFF2-40B4-BE49-F238E27FC236}">
                <a16:creationId xmlns:a16="http://schemas.microsoft.com/office/drawing/2014/main" id="{7C0358B5-5A54-E9E0-1182-152C52B94F98}"/>
              </a:ext>
            </a:extLst>
          </p:cNvPr>
          <p:cNvSpPr>
            <a:spLocks noGrp="1"/>
          </p:cNvSpPr>
          <p:nvPr>
            <p:ph type="body" sz="quarter" idx="15"/>
          </p:nvPr>
        </p:nvSpPr>
        <p:spPr>
          <a:xfrm>
            <a:off x="500063" y="1897830"/>
            <a:ext cx="5595937" cy="4867834"/>
          </a:xfrm>
        </p:spPr>
        <p:txBody>
          <a:bodyPr vert="horz" lIns="91440" tIns="45720" rIns="91440" bIns="45720" rtlCol="0" anchor="t">
            <a:noAutofit/>
          </a:bodyPr>
          <a:lstStyle/>
          <a:p>
            <a:pPr marL="285750" indent="-285750">
              <a:buFont typeface="Arial" panose="020B0604020202020204" pitchFamily="34" charset="0"/>
              <a:buChar char="•"/>
            </a:pPr>
            <a:r>
              <a:rPr lang="en-GB"/>
              <a:t>Citizens UK has over a decade’s experience of registering people to vote through community organising;</a:t>
            </a:r>
          </a:p>
          <a:p>
            <a:pPr marL="285750" indent="-285750">
              <a:buFont typeface="Arial" panose="020B0604020202020204" pitchFamily="34" charset="0"/>
              <a:buChar char="•"/>
            </a:pPr>
            <a:r>
              <a:rPr lang="en-GB"/>
              <a:t>We are recognized as an organisation that can reach those communities most likely to be excluded from the democratic process: young people, migrant communities, and diverse &amp; economically-disadvantaged inner-city areas;  </a:t>
            </a:r>
          </a:p>
          <a:p>
            <a:pPr marL="285750" indent="-285750">
              <a:buFont typeface="Arial" panose="020B0604020202020204" pitchFamily="34" charset="0"/>
              <a:buChar char="•"/>
            </a:pPr>
            <a:r>
              <a:rPr lang="en-GB"/>
              <a:t>Voter Registration links to our 3 Strategic Aims: </a:t>
            </a:r>
          </a:p>
          <a:p>
            <a:pPr marL="971550" lvl="1" indent="-285750"/>
            <a:r>
              <a:rPr lang="en-GB" sz="1800" b="1"/>
              <a:t>Developing Leaders:</a:t>
            </a:r>
            <a:r>
              <a:rPr lang="en-GB" sz="1800"/>
              <a:t> we train leaders to register others to vote;</a:t>
            </a:r>
          </a:p>
          <a:p>
            <a:pPr marL="971550" lvl="1" indent="-285750"/>
            <a:r>
              <a:rPr lang="en-GB" sz="1800" b="1"/>
              <a:t>Strengthening Institutions:</a:t>
            </a:r>
            <a:r>
              <a:rPr lang="en-GB" sz="1800"/>
              <a:t> we focus voter registration campaigns around civil society organisations;</a:t>
            </a:r>
          </a:p>
          <a:p>
            <a:pPr marL="971550" lvl="1" indent="-285750"/>
            <a:r>
              <a:rPr lang="en-GB" sz="1800" b="1"/>
              <a:t>Making Change:</a:t>
            </a:r>
            <a:r>
              <a:rPr lang="en-GB" sz="1800"/>
              <a:t> we have registered tens of thousands of people to vote </a:t>
            </a:r>
            <a:br>
              <a:rPr lang="en-GB" sz="1800"/>
            </a:br>
            <a:r>
              <a:rPr lang="en-GB" sz="1800"/>
              <a:t>over the years.</a:t>
            </a:r>
          </a:p>
        </p:txBody>
      </p:sp>
    </p:spTree>
    <p:extLst>
      <p:ext uri="{BB962C8B-B14F-4D97-AF65-F5344CB8AC3E}">
        <p14:creationId xmlns:p14="http://schemas.microsoft.com/office/powerpoint/2010/main" val="351623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529CF7-EE95-F4A4-2715-A5F34539FB72}"/>
              </a:ext>
            </a:extLst>
          </p:cNvPr>
          <p:cNvSpPr>
            <a:spLocks noGrp="1"/>
          </p:cNvSpPr>
          <p:nvPr>
            <p:ph type="sldNum" sz="quarter" idx="12"/>
          </p:nvPr>
        </p:nvSpPr>
        <p:spPr/>
        <p:txBody>
          <a:bodyPr/>
          <a:lstStyle/>
          <a:p>
            <a:fld id="{D7902301-82F6-4202-B85F-C9990DE1C29E}" type="slidenum">
              <a:rPr lang="en-GB" smtClean="0"/>
              <a:t>6</a:t>
            </a:fld>
            <a:endParaRPr lang="en-GB"/>
          </a:p>
        </p:txBody>
      </p:sp>
      <p:sp>
        <p:nvSpPr>
          <p:cNvPr id="5" name="Title 4">
            <a:extLst>
              <a:ext uri="{FF2B5EF4-FFF2-40B4-BE49-F238E27FC236}">
                <a16:creationId xmlns:a16="http://schemas.microsoft.com/office/drawing/2014/main" id="{72259F37-738D-4E3A-DBC3-74312E36FE40}"/>
              </a:ext>
            </a:extLst>
          </p:cNvPr>
          <p:cNvSpPr>
            <a:spLocks noGrp="1"/>
          </p:cNvSpPr>
          <p:nvPr>
            <p:ph type="title"/>
          </p:nvPr>
        </p:nvSpPr>
        <p:spPr/>
        <p:txBody>
          <a:bodyPr>
            <a:normAutofit/>
          </a:bodyPr>
          <a:lstStyle/>
          <a:p>
            <a:r>
              <a:rPr lang="en-GB"/>
              <a:t>…and we’ve also shown that we can accredit tens of thousands of organisations as Living Wage employers…</a:t>
            </a:r>
          </a:p>
        </p:txBody>
      </p:sp>
      <p:pic>
        <p:nvPicPr>
          <p:cNvPr id="4" name="Picture 3" descr="A blue rectangular sign with white text&#10;&#10;Description automatically generated">
            <a:extLst>
              <a:ext uri="{FF2B5EF4-FFF2-40B4-BE49-F238E27FC236}">
                <a16:creationId xmlns:a16="http://schemas.microsoft.com/office/drawing/2014/main" id="{C717BA6D-ED9B-5E88-95C0-9226281F65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816" y="5617266"/>
            <a:ext cx="1340056" cy="1111980"/>
          </a:xfrm>
          <a:prstGeom prst="rect">
            <a:avLst/>
          </a:prstGeom>
        </p:spPr>
      </p:pic>
    </p:spTree>
    <p:extLst>
      <p:ext uri="{BB962C8B-B14F-4D97-AF65-F5344CB8AC3E}">
        <p14:creationId xmlns:p14="http://schemas.microsoft.com/office/powerpoint/2010/main" val="671585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AEAD0E-F575-4424-21E3-2964A3C7AE39}"/>
              </a:ext>
            </a:extLst>
          </p:cNvPr>
          <p:cNvSpPr>
            <a:spLocks noGrp="1"/>
          </p:cNvSpPr>
          <p:nvPr>
            <p:ph type="sldNum" sz="quarter" idx="12"/>
          </p:nvPr>
        </p:nvSpPr>
        <p:spPr/>
        <p:txBody>
          <a:bodyPr/>
          <a:lstStyle/>
          <a:p>
            <a:fld id="{D7902301-82F6-4202-B85F-C9990DE1C29E}" type="slidenum">
              <a:rPr lang="en-GB" smtClean="0"/>
              <a:t>7</a:t>
            </a:fld>
            <a:endParaRPr lang="en-GB"/>
          </a:p>
        </p:txBody>
      </p:sp>
      <p:sp>
        <p:nvSpPr>
          <p:cNvPr id="15" name="Text Placeholder 14">
            <a:extLst>
              <a:ext uri="{FF2B5EF4-FFF2-40B4-BE49-F238E27FC236}">
                <a16:creationId xmlns:a16="http://schemas.microsoft.com/office/drawing/2014/main" id="{C88C3D77-F47E-04D9-8491-441440E73C40}"/>
              </a:ext>
            </a:extLst>
          </p:cNvPr>
          <p:cNvSpPr>
            <a:spLocks noGrp="1"/>
          </p:cNvSpPr>
          <p:nvPr>
            <p:ph type="body" sz="quarter" idx="14"/>
          </p:nvPr>
        </p:nvSpPr>
        <p:spPr/>
        <p:txBody>
          <a:bodyPr>
            <a:normAutofit/>
          </a:bodyPr>
          <a:lstStyle/>
          <a:p>
            <a:r>
              <a:rPr lang="en-GB" sz="2400"/>
              <a:t>We know how to accredit organisations that are doing good</a:t>
            </a:r>
          </a:p>
        </p:txBody>
      </p:sp>
      <p:sp>
        <p:nvSpPr>
          <p:cNvPr id="16" name="Text Placeholder 15">
            <a:extLst>
              <a:ext uri="{FF2B5EF4-FFF2-40B4-BE49-F238E27FC236}">
                <a16:creationId xmlns:a16="http://schemas.microsoft.com/office/drawing/2014/main" id="{7C0358B5-5A54-E9E0-1182-152C52B94F98}"/>
              </a:ext>
            </a:extLst>
          </p:cNvPr>
          <p:cNvSpPr>
            <a:spLocks noGrp="1"/>
          </p:cNvSpPr>
          <p:nvPr>
            <p:ph type="body" sz="quarter" idx="15"/>
          </p:nvPr>
        </p:nvSpPr>
        <p:spPr/>
        <p:txBody>
          <a:bodyPr>
            <a:normAutofit/>
          </a:bodyPr>
          <a:lstStyle/>
          <a:p>
            <a:pPr marL="285750" indent="-285750">
              <a:buFont typeface="Arial" panose="020B0604020202020204" pitchFamily="34" charset="0"/>
              <a:buChar char="•"/>
            </a:pPr>
            <a:r>
              <a:rPr lang="en-GB"/>
              <a:t>The Living Wage campaign has grown from a campaign rooted in community organising to a movement of over 14,000 employers now accredited by the Living Wage Foundation;</a:t>
            </a:r>
          </a:p>
          <a:p>
            <a:pPr marL="285750" indent="-285750">
              <a:buFont typeface="Arial" panose="020B0604020202020204" pitchFamily="34" charset="0"/>
              <a:buChar char="•"/>
            </a:pPr>
            <a:r>
              <a:rPr lang="en-GB"/>
              <a:t>The Living Wage campaign is one of the leading examples of ‘voluntary regulation’ in the UK – it works because we recognise employers for doing the right thing;</a:t>
            </a:r>
          </a:p>
          <a:p>
            <a:pPr marL="285750" indent="-285750">
              <a:buFont typeface="Arial" panose="020B0604020202020204" pitchFamily="34" charset="0"/>
              <a:buChar char="•"/>
            </a:pPr>
            <a:r>
              <a:rPr lang="en-GB"/>
              <a:t>We have developed an effective system of accreditation that has enabled the campaign to achieve scale – and influence the debate on low pay in the UK.  </a:t>
            </a:r>
          </a:p>
          <a:p>
            <a:endParaRPr lang="en-GB"/>
          </a:p>
        </p:txBody>
      </p:sp>
      <p:pic>
        <p:nvPicPr>
          <p:cNvPr id="6" name="Picture Placeholder 5" descr="A group of people posing for a photo&#10;&#10;Description automatically generated">
            <a:extLst>
              <a:ext uri="{FF2B5EF4-FFF2-40B4-BE49-F238E27FC236}">
                <a16:creationId xmlns:a16="http://schemas.microsoft.com/office/drawing/2014/main" id="{57E732F2-841F-D7EB-B826-83791E1C05A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6367689" y="-26641"/>
            <a:ext cx="5765800" cy="7046380"/>
          </a:xfrm>
        </p:spPr>
      </p:pic>
    </p:spTree>
    <p:extLst>
      <p:ext uri="{BB962C8B-B14F-4D97-AF65-F5344CB8AC3E}">
        <p14:creationId xmlns:p14="http://schemas.microsoft.com/office/powerpoint/2010/main" val="2874008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529CF7-EE95-F4A4-2715-A5F34539FB72}"/>
              </a:ext>
            </a:extLst>
          </p:cNvPr>
          <p:cNvSpPr>
            <a:spLocks noGrp="1"/>
          </p:cNvSpPr>
          <p:nvPr>
            <p:ph type="sldNum" sz="quarter" idx="12"/>
          </p:nvPr>
        </p:nvSpPr>
        <p:spPr/>
        <p:txBody>
          <a:bodyPr/>
          <a:lstStyle/>
          <a:p>
            <a:fld id="{D7902301-82F6-4202-B85F-C9990DE1C29E}" type="slidenum">
              <a:rPr lang="en-GB" smtClean="0"/>
              <a:t>8</a:t>
            </a:fld>
            <a:endParaRPr lang="en-GB"/>
          </a:p>
        </p:txBody>
      </p:sp>
      <p:sp>
        <p:nvSpPr>
          <p:cNvPr id="5" name="Title 4">
            <a:extLst>
              <a:ext uri="{FF2B5EF4-FFF2-40B4-BE49-F238E27FC236}">
                <a16:creationId xmlns:a16="http://schemas.microsoft.com/office/drawing/2014/main" id="{72259F37-738D-4E3A-DBC3-74312E36FE40}"/>
              </a:ext>
            </a:extLst>
          </p:cNvPr>
          <p:cNvSpPr>
            <a:spLocks noGrp="1"/>
          </p:cNvSpPr>
          <p:nvPr>
            <p:ph type="title"/>
          </p:nvPr>
        </p:nvSpPr>
        <p:spPr/>
        <p:txBody>
          <a:bodyPr>
            <a:normAutofit/>
          </a:bodyPr>
          <a:lstStyle/>
          <a:p>
            <a:r>
              <a:rPr lang="en-GB" dirty="0"/>
              <a:t>…so now we are combining community organising with an accreditation scheme that will enable any organisation to accredit as a ‘Voter Registration Champion’!</a:t>
            </a:r>
          </a:p>
        </p:txBody>
      </p:sp>
      <p:pic>
        <p:nvPicPr>
          <p:cNvPr id="4" name="Picture 3" descr="A blue rectangular sign with white text&#10;&#10;Description automatically generated">
            <a:extLst>
              <a:ext uri="{FF2B5EF4-FFF2-40B4-BE49-F238E27FC236}">
                <a16:creationId xmlns:a16="http://schemas.microsoft.com/office/drawing/2014/main" id="{C1D56028-4E8E-2D77-9312-93BC43FA1C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816" y="5617266"/>
            <a:ext cx="1340056" cy="1111980"/>
          </a:xfrm>
          <a:prstGeom prst="rect">
            <a:avLst/>
          </a:prstGeom>
        </p:spPr>
      </p:pic>
    </p:spTree>
    <p:extLst>
      <p:ext uri="{BB962C8B-B14F-4D97-AF65-F5344CB8AC3E}">
        <p14:creationId xmlns:p14="http://schemas.microsoft.com/office/powerpoint/2010/main" val="270074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E98987-A4EE-A1FC-0B17-BFDC78395E2B}"/>
              </a:ext>
            </a:extLst>
          </p:cNvPr>
          <p:cNvSpPr>
            <a:spLocks noGrp="1"/>
          </p:cNvSpPr>
          <p:nvPr>
            <p:ph type="sldNum" sz="quarter" idx="12"/>
          </p:nvPr>
        </p:nvSpPr>
        <p:spPr/>
        <p:txBody>
          <a:bodyPr/>
          <a:lstStyle/>
          <a:p>
            <a:fld id="{D7902301-82F6-4202-B85F-C9990DE1C29E}" type="slidenum">
              <a:rPr lang="en-GB" smtClean="0"/>
              <a:t>9</a:t>
            </a:fld>
            <a:endParaRPr lang="en-GB"/>
          </a:p>
        </p:txBody>
      </p:sp>
      <p:sp>
        <p:nvSpPr>
          <p:cNvPr id="6" name="Title 5">
            <a:extLst>
              <a:ext uri="{FF2B5EF4-FFF2-40B4-BE49-F238E27FC236}">
                <a16:creationId xmlns:a16="http://schemas.microsoft.com/office/drawing/2014/main" id="{AA284788-0596-3097-99CA-619BFDC90929}"/>
              </a:ext>
            </a:extLst>
          </p:cNvPr>
          <p:cNvSpPr>
            <a:spLocks noGrp="1"/>
          </p:cNvSpPr>
          <p:nvPr>
            <p:ph type="title"/>
          </p:nvPr>
        </p:nvSpPr>
        <p:spPr>
          <a:xfrm>
            <a:off x="1006263" y="5378391"/>
            <a:ext cx="3343275" cy="794865"/>
          </a:xfrm>
        </p:spPr>
        <p:txBody>
          <a:bodyPr/>
          <a:lstStyle/>
          <a:p>
            <a:r>
              <a:rPr lang="en-GB"/>
              <a:t>Voter Registration Champions</a:t>
            </a:r>
          </a:p>
        </p:txBody>
      </p:sp>
      <p:pic>
        <p:nvPicPr>
          <p:cNvPr id="21" name="Picture Placeholder 20" descr="A person sitting in a room with a crowd of people&#10;&#10;Description automatically generated">
            <a:extLst>
              <a:ext uri="{FF2B5EF4-FFF2-40B4-BE49-F238E27FC236}">
                <a16:creationId xmlns:a16="http://schemas.microsoft.com/office/drawing/2014/main" id="{5923BFC9-67A7-649B-B9F7-D6D19AFBC66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01888325"/>
      </p:ext>
    </p:extLst>
  </p:cSld>
  <p:clrMapOvr>
    <a:masterClrMapping/>
  </p:clrMapOvr>
</p:sld>
</file>

<file path=ppt/theme/theme1.xml><?xml version="1.0" encoding="utf-8"?>
<a:theme xmlns:a="http://schemas.openxmlformats.org/drawingml/2006/main" name="Title and end cards">
  <a:themeElements>
    <a:clrScheme name="Citizens UK">
      <a:dk1>
        <a:srgbClr val="07272D"/>
      </a:dk1>
      <a:lt1>
        <a:srgbClr val="FFFFFF"/>
      </a:lt1>
      <a:dk2>
        <a:srgbClr val="3C1053"/>
      </a:dk2>
      <a:lt2>
        <a:srgbClr val="DC3513"/>
      </a:lt2>
      <a:accent1>
        <a:srgbClr val="009CA6"/>
      </a:accent1>
      <a:accent2>
        <a:srgbClr val="FF5C39"/>
      </a:accent2>
      <a:accent3>
        <a:srgbClr val="A5A5A5"/>
      </a:accent3>
      <a:accent4>
        <a:srgbClr val="FFC000"/>
      </a:accent4>
      <a:accent5>
        <a:srgbClr val="5461C8"/>
      </a:accent5>
      <a:accent6>
        <a:srgbClr val="2CD5C4"/>
      </a:accent6>
      <a:hlink>
        <a:srgbClr val="009CA6"/>
      </a:hlink>
      <a:folHlink>
        <a:srgbClr val="F4364C"/>
      </a:folHlink>
    </a:clrScheme>
    <a:fontScheme name="Citizens UK">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how current" id="{69BF1B43-CCE5-4FE5-ACC3-22BCFA5AA487}" vid="{84D5E68D-A9DE-4A45-9F40-F92924E5AAB2}"/>
    </a:ext>
  </a:extLst>
</a:theme>
</file>

<file path=ppt/theme/theme2.xml><?xml version="1.0" encoding="utf-8"?>
<a:theme xmlns:a="http://schemas.openxmlformats.org/drawingml/2006/main" name="Text slides">
  <a:themeElements>
    <a:clrScheme name="Citizens UK">
      <a:dk1>
        <a:srgbClr val="07272D"/>
      </a:dk1>
      <a:lt1>
        <a:srgbClr val="FFFFFF"/>
      </a:lt1>
      <a:dk2>
        <a:srgbClr val="3C1053"/>
      </a:dk2>
      <a:lt2>
        <a:srgbClr val="DC3513"/>
      </a:lt2>
      <a:accent1>
        <a:srgbClr val="009CA6"/>
      </a:accent1>
      <a:accent2>
        <a:srgbClr val="FF5C39"/>
      </a:accent2>
      <a:accent3>
        <a:srgbClr val="A5A5A5"/>
      </a:accent3>
      <a:accent4>
        <a:srgbClr val="FFC000"/>
      </a:accent4>
      <a:accent5>
        <a:srgbClr val="5461C8"/>
      </a:accent5>
      <a:accent6>
        <a:srgbClr val="2CD5C4"/>
      </a:accent6>
      <a:hlink>
        <a:srgbClr val="009CA6"/>
      </a:hlink>
      <a:folHlink>
        <a:srgbClr val="F4364C"/>
      </a:folHlink>
    </a:clrScheme>
    <a:fontScheme name="Citizens UK">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how current" id="{69BF1B43-CCE5-4FE5-ACC3-22BCFA5AA487}" vid="{CFCDC24D-7A87-45BD-BD3F-0FFA4F0B7277}"/>
    </a:ext>
  </a:extLst>
</a:theme>
</file>

<file path=ppt/theme/theme3.xml><?xml version="1.0" encoding="utf-8"?>
<a:theme xmlns:a="http://schemas.openxmlformats.org/drawingml/2006/main" name="Dividing slides">
  <a:themeElements>
    <a:clrScheme name="Citizens UK">
      <a:dk1>
        <a:srgbClr val="07272D"/>
      </a:dk1>
      <a:lt1>
        <a:srgbClr val="FFFFFF"/>
      </a:lt1>
      <a:dk2>
        <a:srgbClr val="3C1053"/>
      </a:dk2>
      <a:lt2>
        <a:srgbClr val="DC3513"/>
      </a:lt2>
      <a:accent1>
        <a:srgbClr val="009CA6"/>
      </a:accent1>
      <a:accent2>
        <a:srgbClr val="FF5C39"/>
      </a:accent2>
      <a:accent3>
        <a:srgbClr val="A5A5A5"/>
      </a:accent3>
      <a:accent4>
        <a:srgbClr val="FFC000"/>
      </a:accent4>
      <a:accent5>
        <a:srgbClr val="5461C8"/>
      </a:accent5>
      <a:accent6>
        <a:srgbClr val="2CD5C4"/>
      </a:accent6>
      <a:hlink>
        <a:srgbClr val="009CA6"/>
      </a:hlink>
      <a:folHlink>
        <a:srgbClr val="F4364C"/>
      </a:folHlink>
    </a:clrScheme>
    <a:fontScheme name="Citizens UK">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how current" id="{69BF1B43-CCE5-4FE5-ACC3-22BCFA5AA487}" vid="{D4E19691-1526-4468-B6C2-0D9A720C54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130c105-e188-4315-aa46-00d8fcaa279f">
      <UserInfo>
        <DisplayName>Jonathan Cox</DisplayName>
        <AccountId>15</AccountId>
        <AccountType/>
      </UserInfo>
      <UserInfo>
        <DisplayName>Afsana Salik</DisplayName>
        <AccountId>27</AccountId>
        <AccountType/>
      </UserInfo>
      <UserInfo>
        <DisplayName>Paul Amuzie</DisplayName>
        <AccountId>16</AccountId>
        <AccountType/>
      </UserInfo>
      <UserInfo>
        <DisplayName>Furqan Naeem</DisplayName>
        <AccountId>11</AccountId>
        <AccountType/>
      </UserInfo>
      <UserInfo>
        <DisplayName>Sebastien Chapleau</DisplayName>
        <AccountId>14</AccountId>
        <AccountType/>
      </UserInfo>
      <UserInfo>
        <DisplayName>Sandra Lawson</DisplayName>
        <AccountId>13</AccountId>
        <AccountType/>
      </UserInfo>
      <UserInfo>
        <DisplayName>Timothy Hall</DisplayName>
        <AccountId>28</AccountId>
        <AccountType/>
      </UserInfo>
      <UserInfo>
        <DisplayName>Jenny Filkins</DisplayName>
        <AccountId>20</AccountId>
        <AccountType/>
      </UserInfo>
    </SharedWithUsers>
    <lcf76f155ced4ddcb4097134ff3c332f xmlns="eeba1da0-a98f-4bae-adc5-15c1ec82d048">
      <Terms xmlns="http://schemas.microsoft.com/office/infopath/2007/PartnerControls"/>
    </lcf76f155ced4ddcb4097134ff3c332f>
    <TaxCatchAll xmlns="f130c105-e188-4315-aa46-00d8fcaa279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65CC0747A98047867A349E3013F5D8" ma:contentTypeVersion="18" ma:contentTypeDescription="Create a new document." ma:contentTypeScope="" ma:versionID="cf658fb37fb7efcf8025cfdc8bbee7e7">
  <xsd:schema xmlns:xsd="http://www.w3.org/2001/XMLSchema" xmlns:xs="http://www.w3.org/2001/XMLSchema" xmlns:p="http://schemas.microsoft.com/office/2006/metadata/properties" xmlns:ns2="eeba1da0-a98f-4bae-adc5-15c1ec82d048" xmlns:ns3="f130c105-e188-4315-aa46-00d8fcaa279f" targetNamespace="http://schemas.microsoft.com/office/2006/metadata/properties" ma:root="true" ma:fieldsID="ca52a4a4ddd5779f6c1510510d5eff31" ns2:_="" ns3:_="">
    <xsd:import namespace="eeba1da0-a98f-4bae-adc5-15c1ec82d048"/>
    <xsd:import namespace="f130c105-e188-4315-aa46-00d8fcaa27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a1da0-a98f-4bae-adc5-15c1ec82d0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cdce069-f8b8-4e8c-aa7d-bfa285be13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30c105-e188-4315-aa46-00d8fcaa279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d4a7c82-4fd8-446c-b8eb-a3cada581b98}" ma:internalName="TaxCatchAll" ma:showField="CatchAllData" ma:web="f130c105-e188-4315-aa46-00d8fcaa27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92C004-407F-4C07-AE37-0AA8A7EEACFA}">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8c354304-bffa-44ef-91b3-8a54a799922b"/>
    <ds:schemaRef ds:uri="149f1e7e-9ce2-463e-9358-7fc9e6c792b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82BAC6B-11FA-4B55-8460-BE89446067E7}"/>
</file>

<file path=customXml/itemProps3.xml><?xml version="1.0" encoding="utf-8"?>
<ds:datastoreItem xmlns:ds="http://schemas.openxmlformats.org/officeDocument/2006/customXml" ds:itemID="{BC965A4B-AD27-4E5D-ACED-9375EF7AE6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(branded)</Template>
  <TotalTime>0</TotalTime>
  <Words>2551</Words>
  <Application>Microsoft Office PowerPoint</Application>
  <PresentationFormat>Widescreen</PresentationFormat>
  <Paragraphs>132</Paragraphs>
  <Slides>20</Slides>
  <Notes>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Title and end cards</vt:lpstr>
      <vt:lpstr>Text slides</vt:lpstr>
      <vt:lpstr>Dividing slides</vt:lpstr>
      <vt:lpstr>Voter Registration Champions</vt:lpstr>
      <vt:lpstr>There will be a UK General Election by January 2025. The Electoral Commission estimates that 8 million eligible voters will miss out because they are not properly registered... </vt:lpstr>
      <vt:lpstr>PowerPoint Presentation</vt:lpstr>
      <vt:lpstr>Citizens UK has demonstrated that we can register tens of thousands of people to vote through community organising... </vt:lpstr>
      <vt:lpstr>PowerPoint Presentation</vt:lpstr>
      <vt:lpstr>…and we’ve also shown that we can accredit tens of thousands of organisations as Living Wage employers…</vt:lpstr>
      <vt:lpstr>PowerPoint Presentation</vt:lpstr>
      <vt:lpstr>…so now we are combining community organising with an accreditation scheme that will enable any organisation to accredit as a ‘Voter Registration Champion’!</vt:lpstr>
      <vt:lpstr>Voter Registration Champions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Start your journey to becoming an accredited ‘Voter Registration Champion’:   www.voterchampion.org.uk/employer-accreditation/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Voter Registration Champions</dc:title>
  <dc:creator>Jonathan Cox</dc:creator>
  <cp:lastModifiedBy>Jonathan Cox</cp:lastModifiedBy>
  <cp:revision>375</cp:revision>
  <dcterms:created xsi:type="dcterms:W3CDTF">2023-11-20T17:38:02Z</dcterms:created>
  <dcterms:modified xsi:type="dcterms:W3CDTF">2024-03-11T17:23:03Z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0x010100880394DD4616E34E9D0EE35A562F5713</vt:lpwstr>
  </property>
  <property fmtid="{D5CDD505-2E9C-101B-9397-08002B2CF9AE}" pid="3" name="MediaServiceImageTags">
    <vt:lpwstr/>
  </property>
</Properties>
</file>